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4"/>
    <p:sldMasterId id="2147483684" r:id="rId5"/>
    <p:sldMasterId id="2147483685" r:id="rId6"/>
    <p:sldMasterId id="2147483718" r:id="rId7"/>
    <p:sldMasterId id="2147483730" r:id="rId8"/>
  </p:sldMasterIdLst>
  <p:notesMasterIdLst>
    <p:notesMasterId r:id="rId22"/>
  </p:notesMasterIdLst>
  <p:sldIdLst>
    <p:sldId id="310" r:id="rId9"/>
    <p:sldId id="275" r:id="rId10"/>
    <p:sldId id="260" r:id="rId11"/>
    <p:sldId id="278" r:id="rId12"/>
    <p:sldId id="314" r:id="rId13"/>
    <p:sldId id="315" r:id="rId14"/>
    <p:sldId id="311" r:id="rId15"/>
    <p:sldId id="312" r:id="rId16"/>
    <p:sldId id="317" r:id="rId17"/>
    <p:sldId id="318" r:id="rId18"/>
    <p:sldId id="258" r:id="rId19"/>
    <p:sldId id="319" r:id="rId20"/>
    <p:sldId id="309"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Montserrat" panose="020B0604020202020204" charset="0"/>
      <p:regular r:id="rId27"/>
      <p:bold r:id="rId28"/>
      <p:italic r:id="rId29"/>
      <p:boldItalic r:id="rId30"/>
    </p:embeddedFont>
    <p:embeddedFont>
      <p:font typeface="Montserrat Black" panose="020B0604020202020204" charset="0"/>
      <p:bold r:id="rId31"/>
      <p:boldItalic r:id="rId32"/>
    </p:embeddedFont>
    <p:embeddedFont>
      <p:font typeface="Montserrat ExtraBold" panose="020B0604020202020204" charset="0"/>
      <p:bold r:id="rId33"/>
      <p:boldItalic r:id="rId34"/>
    </p:embeddedFont>
    <p:embeddedFont>
      <p:font typeface="Montserrat SemiBold" panose="020B0604020202020204" charset="0"/>
      <p:regular r:id="rId35"/>
      <p:bold r:id="rId36"/>
      <p:italic r:id="rId37"/>
      <p:boldItalic r:id="rId38"/>
    </p:embeddedFont>
    <p:embeddedFont>
      <p:font typeface="Roboto"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ECDFB1D-BF67-5A5A-5F5D-96EA7F4082A9}" name="Kent, Emory" initials="KE" userId="S::emory.kent_gentiva.com#ext#@nh4h.onmicrosoft.com::9225a005-bcc1-4874-810b-a3147ffd0cb5" providerId="AD"/>
  <p188:author id="{EFE053AB-96B8-098F-4005-D6BD0619CC88}" name="Danika Meyer" initials="DM" userId="S::danikadaniellemeyer_gmail.com#ext#@nh4h.onmicrosoft.com::ed968d28-5ac8-467a-a631-169cf27c76d6" providerId="AD"/>
  <p188:author id="{0AE715EC-7227-6D14-10A1-D307A1CF2863}" name="Violet Robb" initials="VR" userId="S::violet.m.robb_gmail.com#ext#@nh4h.onmicrosoft.com::38ce36ee-c447-4872-8d18-f4dc0f1b67d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58AB"/>
    <a:srgbClr val="E3C3E9"/>
    <a:srgbClr val="6E7191"/>
    <a:srgbClr val="5F2E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1E26E4-629A-4223-8596-0FE67F505AD2}" v="2" dt="2021-11-07T13:30:02.476"/>
    <p1510:client id="{10F168DF-2847-4155-9F5B-1C7A8FD3F7EF}" v="26" dt="2021-11-07T13:45:44.080"/>
    <p1510:client id="{15BDE6D5-9911-41B0-AE60-4928F2EC153C}" v="67" dt="2021-11-07T14:43:26.669"/>
    <p1510:client id="{408C9077-4695-432B-98D1-D1547844D9ED}" v="3" dt="2021-11-07T14:49:03.523"/>
    <p1510:client id="{4D12DAC5-4597-4358-8660-244B4ED76571}" v="1" dt="2021-11-07T13:59:25.859"/>
    <p1510:client id="{63701159-932A-4CF5-9142-DE38769F3618}" v="27" dt="2021-11-07T14:31:44.985"/>
    <p1510:client id="{675C86DB-3DCD-4DC8-B9CE-12907C59528D}" v="2" dt="2021-11-07T14:48:01.202"/>
    <p1510:client id="{7112D75F-275A-4259-AB02-54653A22DB46}" v="2" dt="2021-11-07T15:12:31.734"/>
    <p1510:client id="{833D26D5-1824-4899-8CC6-02D347CA07A4}" v="47" dt="2021-11-07T14:36:05.824"/>
    <p1510:client id="{8A4ED365-B9A1-4234-A69D-86DA69432400}" v="11" dt="2021-11-07T15:10:36.369"/>
    <p1510:client id="{A71BB903-DB89-408B-8DB5-D82E8ABEEE27}" v="8" dt="2021-11-07T14:52:14.103"/>
    <p1510:client id="{D9275220-C04F-4240-A3F9-41DC3388A0F6}" v="10" dt="2021-11-07T13:03:49.107"/>
    <p1510:client id="{E40B32C4-39E3-4B7E-BACE-E6C507008A52}" v="75" dt="2021-11-07T16:02:04.733"/>
    <p1510:client id="{F54E17C1-F8B0-487F-9F3D-1A914CB48A00}" v="9" dt="2021-11-07T15:10:21.871"/>
    <p1510:client id="{F6F2EC78-A6DC-4A9E-B2ED-ABA0EC87D237}" v="61" dt="2021-11-07T14:31:27.198"/>
  </p1510:revLst>
</p1510:revInfo>
</file>

<file path=ppt/tableStyles.xml><?xml version="1.0" encoding="utf-8"?>
<a:tblStyleLst xmlns:a="http://schemas.openxmlformats.org/drawingml/2006/main" def="{4018B421-DCCB-46A5-B43C-49A074C1732B}">
  <a:tblStyle styleId="{4018B421-DCCB-46A5-B43C-49A074C1732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13.xml"/><Relationship Id="rId34" Type="http://schemas.openxmlformats.org/officeDocument/2006/relationships/font" Target="fonts/font12.fntdata"/><Relationship Id="rId42" Type="http://schemas.openxmlformats.org/officeDocument/2006/relationships/font" Target="fonts/font20.fntdata"/><Relationship Id="rId47"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font" Target="fonts/font7.fntdata"/><Relationship Id="rId11" Type="http://schemas.openxmlformats.org/officeDocument/2006/relationships/slide" Target="slides/slide3.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microsoft.com/office/2018/10/relationships/authors" Target="author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font" Target="fonts/font9.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font" Target="fonts/font19.fntdata"/><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ka Meyer" userId="S::danikadaniellemeyer_gmail.com#ext#@nh4h.onmicrosoft.com::ed968d28-5ac8-467a-a631-169cf27c76d6" providerId="AD" clId="Web-{A71BB903-DB89-408B-8DB5-D82E8ABEEE27}"/>
    <pc:docChg chg="modSld">
      <pc:chgData name="Danika Meyer" userId="S::danikadaniellemeyer_gmail.com#ext#@nh4h.onmicrosoft.com::ed968d28-5ac8-467a-a631-169cf27c76d6" providerId="AD" clId="Web-{A71BB903-DB89-408B-8DB5-D82E8ABEEE27}" dt="2021-11-07T14:52:14.103" v="7" actId="1076"/>
      <pc:docMkLst>
        <pc:docMk/>
      </pc:docMkLst>
      <pc:sldChg chg="delAnim modAnim">
        <pc:chgData name="Danika Meyer" userId="S::danikadaniellemeyer_gmail.com#ext#@nh4h.onmicrosoft.com::ed968d28-5ac8-467a-a631-169cf27c76d6" providerId="AD" clId="Web-{A71BB903-DB89-408B-8DB5-D82E8ABEEE27}" dt="2021-11-07T14:50:59.520" v="3"/>
        <pc:sldMkLst>
          <pc:docMk/>
          <pc:sldMk cId="1507050815" sldId="314"/>
        </pc:sldMkLst>
      </pc:sldChg>
      <pc:sldChg chg="delAnim">
        <pc:chgData name="Danika Meyer" userId="S::danikadaniellemeyer_gmail.com#ext#@nh4h.onmicrosoft.com::ed968d28-5ac8-467a-a631-169cf27c76d6" providerId="AD" clId="Web-{A71BB903-DB89-408B-8DB5-D82E8ABEEE27}" dt="2021-11-07T14:51:47.851" v="6"/>
        <pc:sldMkLst>
          <pc:docMk/>
          <pc:sldMk cId="2382318018" sldId="315"/>
        </pc:sldMkLst>
      </pc:sldChg>
      <pc:sldChg chg="modSp">
        <pc:chgData name="Danika Meyer" userId="S::danikadaniellemeyer_gmail.com#ext#@nh4h.onmicrosoft.com::ed968d28-5ac8-467a-a631-169cf27c76d6" providerId="AD" clId="Web-{A71BB903-DB89-408B-8DB5-D82E8ABEEE27}" dt="2021-11-07T14:52:14.103" v="7" actId="1076"/>
        <pc:sldMkLst>
          <pc:docMk/>
          <pc:sldMk cId="1154904052" sldId="319"/>
        </pc:sldMkLst>
        <pc:picChg chg="mod">
          <ac:chgData name="Danika Meyer" userId="S::danikadaniellemeyer_gmail.com#ext#@nh4h.onmicrosoft.com::ed968d28-5ac8-467a-a631-169cf27c76d6" providerId="AD" clId="Web-{A71BB903-DB89-408B-8DB5-D82E8ABEEE27}" dt="2021-11-07T14:52:14.103" v="7" actId="1076"/>
          <ac:picMkLst>
            <pc:docMk/>
            <pc:sldMk cId="1154904052" sldId="319"/>
            <ac:picMk id="26" creationId="{00000000-0000-0000-0000-000000000000}"/>
          </ac:picMkLst>
        </pc:picChg>
      </pc:sldChg>
    </pc:docChg>
  </pc:docChgLst>
  <pc:docChgLst>
    <pc:chgData name="Violet Robb" userId="S::violet.m.robb_gmail.com#ext#@nh4h.onmicrosoft.com::38ce36ee-c447-4872-8d18-f4dc0f1b67d5" providerId="AD" clId="Web-{675C86DB-3DCD-4DC8-B9CE-12907C59528D}"/>
    <pc:docChg chg="modSld">
      <pc:chgData name="Violet Robb" userId="S::violet.m.robb_gmail.com#ext#@nh4h.onmicrosoft.com::38ce36ee-c447-4872-8d18-f4dc0f1b67d5" providerId="AD" clId="Web-{675C86DB-3DCD-4DC8-B9CE-12907C59528D}" dt="2021-11-07T14:48:01.202" v="1" actId="1076"/>
      <pc:docMkLst>
        <pc:docMk/>
      </pc:docMkLst>
      <pc:sldChg chg="modSp">
        <pc:chgData name="Violet Robb" userId="S::violet.m.robb_gmail.com#ext#@nh4h.onmicrosoft.com::38ce36ee-c447-4872-8d18-f4dc0f1b67d5" providerId="AD" clId="Web-{675C86DB-3DCD-4DC8-B9CE-12907C59528D}" dt="2021-11-07T14:48:01.202" v="1" actId="1076"/>
        <pc:sldMkLst>
          <pc:docMk/>
          <pc:sldMk cId="1154904052" sldId="319"/>
        </pc:sldMkLst>
        <pc:spChg chg="mod">
          <ac:chgData name="Violet Robb" userId="S::violet.m.robb_gmail.com#ext#@nh4h.onmicrosoft.com::38ce36ee-c447-4872-8d18-f4dc0f1b67d5" providerId="AD" clId="Web-{675C86DB-3DCD-4DC8-B9CE-12907C59528D}" dt="2021-11-07T14:48:01.202" v="1" actId="1076"/>
          <ac:spMkLst>
            <pc:docMk/>
            <pc:sldMk cId="1154904052" sldId="319"/>
            <ac:spMk id="67" creationId="{44130C58-7F0D-4DCA-B798-A599F82814EF}"/>
          </ac:spMkLst>
        </pc:spChg>
      </pc:sldChg>
    </pc:docChg>
  </pc:docChgLst>
  <pc:docChgLst>
    <pc:chgData name="Violet Robb" userId="S::violet.m.robb_gmail.com#ext#@nh4h.onmicrosoft.com::38ce36ee-c447-4872-8d18-f4dc0f1b67d5" providerId="AD" clId="Web-{8A4ED365-B9A1-4234-A69D-86DA69432400}"/>
    <pc:docChg chg="modSld">
      <pc:chgData name="Violet Robb" userId="S::violet.m.robb_gmail.com#ext#@nh4h.onmicrosoft.com::38ce36ee-c447-4872-8d18-f4dc0f1b67d5" providerId="AD" clId="Web-{8A4ED365-B9A1-4234-A69D-86DA69432400}" dt="2021-11-07T15:10:33.915" v="4" actId="20577"/>
      <pc:docMkLst>
        <pc:docMk/>
      </pc:docMkLst>
      <pc:sldChg chg="modSp">
        <pc:chgData name="Violet Robb" userId="S::violet.m.robb_gmail.com#ext#@nh4h.onmicrosoft.com::38ce36ee-c447-4872-8d18-f4dc0f1b67d5" providerId="AD" clId="Web-{8A4ED365-B9A1-4234-A69D-86DA69432400}" dt="2021-11-07T15:10:33.915" v="4" actId="20577"/>
        <pc:sldMkLst>
          <pc:docMk/>
          <pc:sldMk cId="3234878452" sldId="318"/>
        </pc:sldMkLst>
        <pc:spChg chg="mod">
          <ac:chgData name="Violet Robb" userId="S::violet.m.robb_gmail.com#ext#@nh4h.onmicrosoft.com::38ce36ee-c447-4872-8d18-f4dc0f1b67d5" providerId="AD" clId="Web-{8A4ED365-B9A1-4234-A69D-86DA69432400}" dt="2021-11-07T15:10:33.915" v="4" actId="20577"/>
          <ac:spMkLst>
            <pc:docMk/>
            <pc:sldMk cId="3234878452" sldId="318"/>
            <ac:spMk id="16" creationId="{A4364352-6B31-714A-99BF-6A53BCF06E12}"/>
          </ac:spMkLst>
        </pc:spChg>
      </pc:sldChg>
    </pc:docChg>
  </pc:docChgLst>
  <pc:docChgLst>
    <pc:chgData name="Danika Meyer" userId="S::danikadaniellemeyer_gmail.com#ext#@nh4h.onmicrosoft.com::ed968d28-5ac8-467a-a631-169cf27c76d6" providerId="AD" clId="Web-{408C9077-4695-432B-98D1-D1547844D9ED}"/>
    <pc:docChg chg="modSld">
      <pc:chgData name="Danika Meyer" userId="S::danikadaniellemeyer_gmail.com#ext#@nh4h.onmicrosoft.com::ed968d28-5ac8-467a-a631-169cf27c76d6" providerId="AD" clId="Web-{408C9077-4695-432B-98D1-D1547844D9ED}" dt="2021-11-07T14:49:03.523" v="2"/>
      <pc:docMkLst>
        <pc:docMk/>
      </pc:docMkLst>
      <pc:sldChg chg="delAnim modAnim">
        <pc:chgData name="Danika Meyer" userId="S::danikadaniellemeyer_gmail.com#ext#@nh4h.onmicrosoft.com::ed968d28-5ac8-467a-a631-169cf27c76d6" providerId="AD" clId="Web-{408C9077-4695-432B-98D1-D1547844D9ED}" dt="2021-11-07T14:49:03.523" v="2"/>
        <pc:sldMkLst>
          <pc:docMk/>
          <pc:sldMk cId="0" sldId="275"/>
        </pc:sldMkLst>
      </pc:sldChg>
    </pc:docChg>
  </pc:docChgLst>
  <pc:docChgLst>
    <pc:chgData name="Kent, Emory" userId="S::emory.kent_gentiva.com#ext#@nh4h.onmicrosoft.com::9225a005-bcc1-4874-810b-a3147ffd0cb5" providerId="AD" clId="Web-{4D12DAC5-4597-4358-8660-244B4ED76571}"/>
    <pc:docChg chg="modSld">
      <pc:chgData name="Kent, Emory" userId="S::emory.kent_gentiva.com#ext#@nh4h.onmicrosoft.com::9225a005-bcc1-4874-810b-a3147ffd0cb5" providerId="AD" clId="Web-{4D12DAC5-4597-4358-8660-244B4ED76571}" dt="2021-11-07T13:59:25.859" v="0" actId="1076"/>
      <pc:docMkLst>
        <pc:docMk/>
      </pc:docMkLst>
      <pc:sldChg chg="modSp">
        <pc:chgData name="Kent, Emory" userId="S::emory.kent_gentiva.com#ext#@nh4h.onmicrosoft.com::9225a005-bcc1-4874-810b-a3147ffd0cb5" providerId="AD" clId="Web-{4D12DAC5-4597-4358-8660-244B4ED76571}" dt="2021-11-07T13:59:25.859" v="0" actId="1076"/>
        <pc:sldMkLst>
          <pc:docMk/>
          <pc:sldMk cId="957140650" sldId="312"/>
        </pc:sldMkLst>
        <pc:spChg chg="mod">
          <ac:chgData name="Kent, Emory" userId="S::emory.kent_gentiva.com#ext#@nh4h.onmicrosoft.com::9225a005-bcc1-4874-810b-a3147ffd0cb5" providerId="AD" clId="Web-{4D12DAC5-4597-4358-8660-244B4ED76571}" dt="2021-11-07T13:59:25.859" v="0" actId="1076"/>
          <ac:spMkLst>
            <pc:docMk/>
            <pc:sldMk cId="957140650" sldId="312"/>
            <ac:spMk id="75" creationId="{3E9BFFE0-9D63-9C49-9370-5CDD0C6D504D}"/>
          </ac:spMkLst>
        </pc:spChg>
      </pc:sldChg>
    </pc:docChg>
  </pc:docChgLst>
  <pc:docChgLst>
    <pc:chgData name="Danika Meyer" userId="S::danikadaniellemeyer_gmail.com#ext#@nh4h.onmicrosoft.com::ed968d28-5ac8-467a-a631-169cf27c76d6" providerId="AD" clId="Web-{15BDE6D5-9911-41B0-AE60-4928F2EC153C}"/>
    <pc:docChg chg="modSld">
      <pc:chgData name="Danika Meyer" userId="S::danikadaniellemeyer_gmail.com#ext#@nh4h.onmicrosoft.com::ed968d28-5ac8-467a-a631-169cf27c76d6" providerId="AD" clId="Web-{15BDE6D5-9911-41B0-AE60-4928F2EC153C}" dt="2021-11-07T14:43:26.669" v="60"/>
      <pc:docMkLst>
        <pc:docMk/>
      </pc:docMkLst>
      <pc:sldChg chg="modSp delAnim modAnim">
        <pc:chgData name="Danika Meyer" userId="S::danikadaniellemeyer_gmail.com#ext#@nh4h.onmicrosoft.com::ed968d28-5ac8-467a-a631-169cf27c76d6" providerId="AD" clId="Web-{15BDE6D5-9911-41B0-AE60-4928F2EC153C}" dt="2021-11-07T14:43:26.669" v="60"/>
        <pc:sldMkLst>
          <pc:docMk/>
          <pc:sldMk cId="1154904052" sldId="319"/>
        </pc:sldMkLst>
        <pc:spChg chg="mod">
          <ac:chgData name="Danika Meyer" userId="S::danikadaniellemeyer_gmail.com#ext#@nh4h.onmicrosoft.com::ed968d28-5ac8-467a-a631-169cf27c76d6" providerId="AD" clId="Web-{15BDE6D5-9911-41B0-AE60-4928F2EC153C}" dt="2021-11-07T14:41:41.604" v="40" actId="14100"/>
          <ac:spMkLst>
            <pc:docMk/>
            <pc:sldMk cId="1154904052" sldId="319"/>
            <ac:spMk id="13" creationId="{07B2BF36-0785-4B0C-9B23-5386548E33F2}"/>
          </ac:spMkLst>
        </pc:spChg>
        <pc:spChg chg="mod">
          <ac:chgData name="Danika Meyer" userId="S::danikadaniellemeyer_gmail.com#ext#@nh4h.onmicrosoft.com::ed968d28-5ac8-467a-a631-169cf27c76d6" providerId="AD" clId="Web-{15BDE6D5-9911-41B0-AE60-4928F2EC153C}" dt="2021-11-07T14:39:25.148" v="26" actId="1076"/>
          <ac:spMkLst>
            <pc:docMk/>
            <pc:sldMk cId="1154904052" sldId="319"/>
            <ac:spMk id="24" creationId="{09344EFA-8B56-4DE9-8F27-F270270DA10D}"/>
          </ac:spMkLst>
        </pc:spChg>
        <pc:spChg chg="mod">
          <ac:chgData name="Danika Meyer" userId="S::danikadaniellemeyer_gmail.com#ext#@nh4h.onmicrosoft.com::ed968d28-5ac8-467a-a631-169cf27c76d6" providerId="AD" clId="Web-{15BDE6D5-9911-41B0-AE60-4928F2EC153C}" dt="2021-11-07T14:38:35.506" v="17" actId="1076"/>
          <ac:spMkLst>
            <pc:docMk/>
            <pc:sldMk cId="1154904052" sldId="319"/>
            <ac:spMk id="48" creationId="{642C7E95-DB1B-4629-84B3-0EE7B9B5AD0D}"/>
          </ac:spMkLst>
        </pc:spChg>
        <pc:spChg chg="mod">
          <ac:chgData name="Danika Meyer" userId="S::danikadaniellemeyer_gmail.com#ext#@nh4h.onmicrosoft.com::ed968d28-5ac8-467a-a631-169cf27c76d6" providerId="AD" clId="Web-{15BDE6D5-9911-41B0-AE60-4928F2EC153C}" dt="2021-11-07T14:38:35.397" v="15" actId="1076"/>
          <ac:spMkLst>
            <pc:docMk/>
            <pc:sldMk cId="1154904052" sldId="319"/>
            <ac:spMk id="52" creationId="{4E8F8F68-AB17-4958-AD74-4F5DCDC06560}"/>
          </ac:spMkLst>
        </pc:spChg>
        <pc:spChg chg="mod">
          <ac:chgData name="Danika Meyer" userId="S::danikadaniellemeyer_gmail.com#ext#@nh4h.onmicrosoft.com::ed968d28-5ac8-467a-a631-169cf27c76d6" providerId="AD" clId="Web-{15BDE6D5-9911-41B0-AE60-4928F2EC153C}" dt="2021-11-07T14:38:37.975" v="19" actId="1076"/>
          <ac:spMkLst>
            <pc:docMk/>
            <pc:sldMk cId="1154904052" sldId="319"/>
            <ac:spMk id="53" creationId="{CDDEBB95-A30E-43DB-B301-D29D627E2943}"/>
          </ac:spMkLst>
        </pc:spChg>
        <pc:spChg chg="mod">
          <ac:chgData name="Danika Meyer" userId="S::danikadaniellemeyer_gmail.com#ext#@nh4h.onmicrosoft.com::ed968d28-5ac8-467a-a631-169cf27c76d6" providerId="AD" clId="Web-{15BDE6D5-9911-41B0-AE60-4928F2EC153C}" dt="2021-11-07T14:39:15.273" v="24"/>
          <ac:spMkLst>
            <pc:docMk/>
            <pc:sldMk cId="1154904052" sldId="319"/>
            <ac:spMk id="58" creationId="{684FD8B1-DE71-4E1F-98CC-C221F39AD82B}"/>
          </ac:spMkLst>
        </pc:spChg>
        <pc:spChg chg="mod">
          <ac:chgData name="Danika Meyer" userId="S::danikadaniellemeyer_gmail.com#ext#@nh4h.onmicrosoft.com::ed968d28-5ac8-467a-a631-169cf27c76d6" providerId="AD" clId="Web-{15BDE6D5-9911-41B0-AE60-4928F2EC153C}" dt="2021-11-07T14:40:58.337" v="35" actId="1076"/>
          <ac:spMkLst>
            <pc:docMk/>
            <pc:sldMk cId="1154904052" sldId="319"/>
            <ac:spMk id="59" creationId="{F7CBB71A-498A-43F8-AD53-027C013A79C2}"/>
          </ac:spMkLst>
        </pc:spChg>
        <pc:spChg chg="mod">
          <ac:chgData name="Danika Meyer" userId="S::danikadaniellemeyer_gmail.com#ext#@nh4h.onmicrosoft.com::ed968d28-5ac8-467a-a631-169cf27c76d6" providerId="AD" clId="Web-{15BDE6D5-9911-41B0-AE60-4928F2EC153C}" dt="2021-11-07T14:41:00.744" v="36" actId="1076"/>
          <ac:spMkLst>
            <pc:docMk/>
            <pc:sldMk cId="1154904052" sldId="319"/>
            <ac:spMk id="60" creationId="{9B539C0F-6645-4262-94DD-599E2B98AF71}"/>
          </ac:spMkLst>
        </pc:spChg>
        <pc:spChg chg="mod">
          <ac:chgData name="Danika Meyer" userId="S::danikadaniellemeyer_gmail.com#ext#@nh4h.onmicrosoft.com::ed968d28-5ac8-467a-a631-169cf27c76d6" providerId="AD" clId="Web-{15BDE6D5-9911-41B0-AE60-4928F2EC153C}" dt="2021-11-07T14:41:03.103" v="37" actId="1076"/>
          <ac:spMkLst>
            <pc:docMk/>
            <pc:sldMk cId="1154904052" sldId="319"/>
            <ac:spMk id="61" creationId="{3D5BF9FD-495D-4C4B-8DD2-BE346BAC0C24}"/>
          </ac:spMkLst>
        </pc:spChg>
        <pc:spChg chg="mod">
          <ac:chgData name="Danika Meyer" userId="S::danikadaniellemeyer_gmail.com#ext#@nh4h.onmicrosoft.com::ed968d28-5ac8-467a-a631-169cf27c76d6" providerId="AD" clId="Web-{15BDE6D5-9911-41B0-AE60-4928F2EC153C}" dt="2021-11-07T14:40:58.291" v="34"/>
          <ac:spMkLst>
            <pc:docMk/>
            <pc:sldMk cId="1154904052" sldId="319"/>
            <ac:spMk id="63" creationId="{067AA1ED-C2B2-4C1E-8AC3-7B3464304C56}"/>
          </ac:spMkLst>
        </pc:spChg>
        <pc:spChg chg="mod">
          <ac:chgData name="Danika Meyer" userId="S::danikadaniellemeyer_gmail.com#ext#@nh4h.onmicrosoft.com::ed968d28-5ac8-467a-a631-169cf27c76d6" providerId="AD" clId="Web-{15BDE6D5-9911-41B0-AE60-4928F2EC153C}" dt="2021-11-07T14:39:10.788" v="23"/>
          <ac:spMkLst>
            <pc:docMk/>
            <pc:sldMk cId="1154904052" sldId="319"/>
            <ac:spMk id="64" creationId="{F12C1B61-22F3-4526-9B03-0DC5FE939CEC}"/>
          </ac:spMkLst>
        </pc:spChg>
        <pc:spChg chg="mod">
          <ac:chgData name="Danika Meyer" userId="S::danikadaniellemeyer_gmail.com#ext#@nh4h.onmicrosoft.com::ed968d28-5ac8-467a-a631-169cf27c76d6" providerId="AD" clId="Web-{15BDE6D5-9911-41B0-AE60-4928F2EC153C}" dt="2021-11-07T14:39:48.102" v="33"/>
          <ac:spMkLst>
            <pc:docMk/>
            <pc:sldMk cId="1154904052" sldId="319"/>
            <ac:spMk id="65" creationId="{1C881EC5-676C-4A2F-ABE0-F49332DC3D01}"/>
          </ac:spMkLst>
        </pc:spChg>
        <pc:spChg chg="mod">
          <ac:chgData name="Danika Meyer" userId="S::danikadaniellemeyer_gmail.com#ext#@nh4h.onmicrosoft.com::ed968d28-5ac8-467a-a631-169cf27c76d6" providerId="AD" clId="Web-{15BDE6D5-9911-41B0-AE60-4928F2EC153C}" dt="2021-11-07T14:39:45.461" v="32"/>
          <ac:spMkLst>
            <pc:docMk/>
            <pc:sldMk cId="1154904052" sldId="319"/>
            <ac:spMk id="66" creationId="{61D5F5EB-64B6-438A-8E7D-C05B00E02858}"/>
          </ac:spMkLst>
        </pc:spChg>
        <pc:spChg chg="mod">
          <ac:chgData name="Danika Meyer" userId="S::danikadaniellemeyer_gmail.com#ext#@nh4h.onmicrosoft.com::ed968d28-5ac8-467a-a631-169cf27c76d6" providerId="AD" clId="Web-{15BDE6D5-9911-41B0-AE60-4928F2EC153C}" dt="2021-11-07T14:39:41.992" v="31"/>
          <ac:spMkLst>
            <pc:docMk/>
            <pc:sldMk cId="1154904052" sldId="319"/>
            <ac:spMk id="67" creationId="{44130C58-7F0D-4DCA-B798-A599F82814EF}"/>
          </ac:spMkLst>
        </pc:spChg>
      </pc:sldChg>
    </pc:docChg>
  </pc:docChgLst>
  <pc:docChgLst>
    <pc:chgData name="Alison Ryan" userId="S::alison.ryan.09_gmail.com#ext#@nh4h.onmicrosoft.com::3a9c1fed-bf59-4302-bd57-239f7f26b337" providerId="AD" clId="Web-{833D26D5-1824-4899-8CC6-02D347CA07A4}"/>
    <pc:docChg chg="modSld">
      <pc:chgData name="Alison Ryan" userId="S::alison.ryan.09_gmail.com#ext#@nh4h.onmicrosoft.com::3a9c1fed-bf59-4302-bd57-239f7f26b337" providerId="AD" clId="Web-{833D26D5-1824-4899-8CC6-02D347CA07A4}" dt="2021-11-07T14:36:05.824" v="23"/>
      <pc:docMkLst>
        <pc:docMk/>
      </pc:docMkLst>
      <pc:sldChg chg="delSp modSp delAnim">
        <pc:chgData name="Alison Ryan" userId="S::alison.ryan.09_gmail.com#ext#@nh4h.onmicrosoft.com::3a9c1fed-bf59-4302-bd57-239f7f26b337" providerId="AD" clId="Web-{833D26D5-1824-4899-8CC6-02D347CA07A4}" dt="2021-11-07T14:36:05.824" v="23"/>
        <pc:sldMkLst>
          <pc:docMk/>
          <pc:sldMk cId="1154904052" sldId="319"/>
        </pc:sldMkLst>
        <pc:spChg chg="mod">
          <ac:chgData name="Alison Ryan" userId="S::alison.ryan.09_gmail.com#ext#@nh4h.onmicrosoft.com::3a9c1fed-bf59-4302-bd57-239f7f26b337" providerId="AD" clId="Web-{833D26D5-1824-4899-8CC6-02D347CA07A4}" dt="2021-11-07T14:35:55.933" v="21" actId="20577"/>
          <ac:spMkLst>
            <pc:docMk/>
            <pc:sldMk cId="1154904052" sldId="319"/>
            <ac:spMk id="2" creationId="{00000000-0000-0000-0000-000000000000}"/>
          </ac:spMkLst>
        </pc:spChg>
        <pc:spChg chg="del">
          <ac:chgData name="Alison Ryan" userId="S::alison.ryan.09_gmail.com#ext#@nh4h.onmicrosoft.com::3a9c1fed-bf59-4302-bd57-239f7f26b337" providerId="AD" clId="Web-{833D26D5-1824-4899-8CC6-02D347CA07A4}" dt="2021-11-07T14:36:05.824" v="23"/>
          <ac:spMkLst>
            <pc:docMk/>
            <pc:sldMk cId="1154904052" sldId="319"/>
            <ac:spMk id="47" creationId="{4F11515F-7D35-4AC5-A359-F20B78EACEE0}"/>
          </ac:spMkLst>
        </pc:spChg>
        <pc:spChg chg="del mod">
          <ac:chgData name="Alison Ryan" userId="S::alison.ryan.09_gmail.com#ext#@nh4h.onmicrosoft.com::3a9c1fed-bf59-4302-bd57-239f7f26b337" providerId="AD" clId="Web-{833D26D5-1824-4899-8CC6-02D347CA07A4}" dt="2021-11-07T14:36:02.465" v="22"/>
          <ac:spMkLst>
            <pc:docMk/>
            <pc:sldMk cId="1154904052" sldId="319"/>
            <ac:spMk id="57" creationId="{00B8F140-C9CC-45EB-9F80-8914D6520717}"/>
          </ac:spMkLst>
        </pc:spChg>
      </pc:sldChg>
    </pc:docChg>
  </pc:docChgLst>
  <pc:docChgLst>
    <pc:chgData name="Violet Robb" userId="S::violet.m.robb_gmail.com#ext#@nh4h.onmicrosoft.com::38ce36ee-c447-4872-8d18-f4dc0f1b67d5" providerId="AD" clId="Web-{10F168DF-2847-4155-9F5B-1C7A8FD3F7EF}"/>
    <pc:docChg chg="modSld">
      <pc:chgData name="Violet Robb" userId="S::violet.m.robb_gmail.com#ext#@nh4h.onmicrosoft.com::38ce36ee-c447-4872-8d18-f4dc0f1b67d5" providerId="AD" clId="Web-{10F168DF-2847-4155-9F5B-1C7A8FD3F7EF}" dt="2021-11-07T13:45:39.814" v="18" actId="20577"/>
      <pc:docMkLst>
        <pc:docMk/>
      </pc:docMkLst>
      <pc:sldChg chg="modSp">
        <pc:chgData name="Violet Robb" userId="S::violet.m.robb_gmail.com#ext#@nh4h.onmicrosoft.com::38ce36ee-c447-4872-8d18-f4dc0f1b67d5" providerId="AD" clId="Web-{10F168DF-2847-4155-9F5B-1C7A8FD3F7EF}" dt="2021-11-07T13:36:12.128" v="2" actId="20577"/>
        <pc:sldMkLst>
          <pc:docMk/>
          <pc:sldMk cId="0" sldId="260"/>
        </pc:sldMkLst>
        <pc:spChg chg="mod">
          <ac:chgData name="Violet Robb" userId="S::violet.m.robb_gmail.com#ext#@nh4h.onmicrosoft.com::38ce36ee-c447-4872-8d18-f4dc0f1b67d5" providerId="AD" clId="Web-{10F168DF-2847-4155-9F5B-1C7A8FD3F7EF}" dt="2021-11-07T13:36:12.128" v="2" actId="20577"/>
          <ac:spMkLst>
            <pc:docMk/>
            <pc:sldMk cId="0" sldId="260"/>
            <ac:spMk id="229" creationId="{00000000-0000-0000-0000-000000000000}"/>
          </ac:spMkLst>
        </pc:spChg>
      </pc:sldChg>
      <pc:sldChg chg="modSp addCm delCm">
        <pc:chgData name="Violet Robb" userId="S::violet.m.robb_gmail.com#ext#@nh4h.onmicrosoft.com::38ce36ee-c447-4872-8d18-f4dc0f1b67d5" providerId="AD" clId="Web-{10F168DF-2847-4155-9F5B-1C7A8FD3F7EF}" dt="2021-11-07T13:45:39.814" v="18" actId="20577"/>
        <pc:sldMkLst>
          <pc:docMk/>
          <pc:sldMk cId="0" sldId="275"/>
        </pc:sldMkLst>
        <pc:spChg chg="mod">
          <ac:chgData name="Violet Robb" userId="S::violet.m.robb_gmail.com#ext#@nh4h.onmicrosoft.com::38ce36ee-c447-4872-8d18-f4dc0f1b67d5" providerId="AD" clId="Web-{10F168DF-2847-4155-9F5B-1C7A8FD3F7EF}" dt="2021-11-07T13:45:39.814" v="18" actId="20577"/>
          <ac:spMkLst>
            <pc:docMk/>
            <pc:sldMk cId="0" sldId="275"/>
            <ac:spMk id="563" creationId="{00000000-0000-0000-0000-000000000000}"/>
          </ac:spMkLst>
        </pc:spChg>
      </pc:sldChg>
      <pc:sldChg chg="modSp">
        <pc:chgData name="Violet Robb" userId="S::violet.m.robb_gmail.com#ext#@nh4h.onmicrosoft.com::38ce36ee-c447-4872-8d18-f4dc0f1b67d5" providerId="AD" clId="Web-{10F168DF-2847-4155-9F5B-1C7A8FD3F7EF}" dt="2021-11-07T13:42:59.935" v="16" actId="1076"/>
        <pc:sldMkLst>
          <pc:docMk/>
          <pc:sldMk cId="2792369164" sldId="311"/>
        </pc:sldMkLst>
        <pc:spChg chg="mod">
          <ac:chgData name="Violet Robb" userId="S::violet.m.robb_gmail.com#ext#@nh4h.onmicrosoft.com::38ce36ee-c447-4872-8d18-f4dc0f1b67d5" providerId="AD" clId="Web-{10F168DF-2847-4155-9F5B-1C7A8FD3F7EF}" dt="2021-11-07T13:42:59.935" v="16" actId="1076"/>
          <ac:spMkLst>
            <pc:docMk/>
            <pc:sldMk cId="2792369164" sldId="311"/>
            <ac:spMk id="645" creationId="{00000000-0000-0000-0000-000000000000}"/>
          </ac:spMkLst>
        </pc:spChg>
      </pc:sldChg>
      <pc:sldChg chg="modSp">
        <pc:chgData name="Violet Robb" userId="S::violet.m.robb_gmail.com#ext#@nh4h.onmicrosoft.com::38ce36ee-c447-4872-8d18-f4dc0f1b67d5" providerId="AD" clId="Web-{10F168DF-2847-4155-9F5B-1C7A8FD3F7EF}" dt="2021-11-07T13:39:55.321" v="6" actId="20577"/>
        <pc:sldMkLst>
          <pc:docMk/>
          <pc:sldMk cId="1154904052" sldId="319"/>
        </pc:sldMkLst>
        <pc:spChg chg="mod">
          <ac:chgData name="Violet Robb" userId="S::violet.m.robb_gmail.com#ext#@nh4h.onmicrosoft.com::38ce36ee-c447-4872-8d18-f4dc0f1b67d5" providerId="AD" clId="Web-{10F168DF-2847-4155-9F5B-1C7A8FD3F7EF}" dt="2021-11-07T13:39:55.321" v="6" actId="20577"/>
          <ac:spMkLst>
            <pc:docMk/>
            <pc:sldMk cId="1154904052" sldId="319"/>
            <ac:spMk id="65" creationId="{1C881EC5-676C-4A2F-ABE0-F49332DC3D01}"/>
          </ac:spMkLst>
        </pc:spChg>
      </pc:sldChg>
    </pc:docChg>
  </pc:docChgLst>
  <pc:docChgLst>
    <pc:chgData name="Danika Meyer" userId="S::danikadaniellemeyer_gmail.com#ext#@nh4h.onmicrosoft.com::ed968d28-5ac8-467a-a631-169cf27c76d6" providerId="AD" clId="Web-{63701159-932A-4CF5-9142-DE38769F3618}"/>
    <pc:docChg chg="mod modSld">
      <pc:chgData name="Danika Meyer" userId="S::danikadaniellemeyer_gmail.com#ext#@nh4h.onmicrosoft.com::ed968d28-5ac8-467a-a631-169cf27c76d6" providerId="AD" clId="Web-{63701159-932A-4CF5-9142-DE38769F3618}" dt="2021-11-07T14:31:44.985" v="19"/>
      <pc:docMkLst>
        <pc:docMk/>
      </pc:docMkLst>
      <pc:sldChg chg="modSp">
        <pc:chgData name="Danika Meyer" userId="S::danikadaniellemeyer_gmail.com#ext#@nh4h.onmicrosoft.com::ed968d28-5ac8-467a-a631-169cf27c76d6" providerId="AD" clId="Web-{63701159-932A-4CF5-9142-DE38769F3618}" dt="2021-11-07T14:29:05.357" v="15" actId="20577"/>
        <pc:sldMkLst>
          <pc:docMk/>
          <pc:sldMk cId="0" sldId="275"/>
        </pc:sldMkLst>
        <pc:spChg chg="mod">
          <ac:chgData name="Danika Meyer" userId="S::danikadaniellemeyer_gmail.com#ext#@nh4h.onmicrosoft.com::ed968d28-5ac8-467a-a631-169cf27c76d6" providerId="AD" clId="Web-{63701159-932A-4CF5-9142-DE38769F3618}" dt="2021-11-07T14:29:05.357" v="15" actId="20577"/>
          <ac:spMkLst>
            <pc:docMk/>
            <pc:sldMk cId="0" sldId="275"/>
            <ac:spMk id="561" creationId="{00000000-0000-0000-0000-000000000000}"/>
          </ac:spMkLst>
        </pc:spChg>
        <pc:spChg chg="mod">
          <ac:chgData name="Danika Meyer" userId="S::danikadaniellemeyer_gmail.com#ext#@nh4h.onmicrosoft.com::ed968d28-5ac8-467a-a631-169cf27c76d6" providerId="AD" clId="Web-{63701159-932A-4CF5-9142-DE38769F3618}" dt="2021-11-07T14:28:59.810" v="9" actId="20577"/>
          <ac:spMkLst>
            <pc:docMk/>
            <pc:sldMk cId="0" sldId="275"/>
            <ac:spMk id="563" creationId="{00000000-0000-0000-0000-000000000000}"/>
          </ac:spMkLst>
        </pc:spChg>
      </pc:sldChg>
      <pc:sldChg chg="modSp modCm">
        <pc:chgData name="Danika Meyer" userId="S::danikadaniellemeyer_gmail.com#ext#@nh4h.onmicrosoft.com::ed968d28-5ac8-467a-a631-169cf27c76d6" providerId="AD" clId="Web-{63701159-932A-4CF5-9142-DE38769F3618}" dt="2021-11-07T14:28:47.372" v="4" actId="20577"/>
        <pc:sldMkLst>
          <pc:docMk/>
          <pc:sldMk cId="2734753036" sldId="310"/>
        </pc:sldMkLst>
        <pc:spChg chg="mod">
          <ac:chgData name="Danika Meyer" userId="S::danikadaniellemeyer_gmail.com#ext#@nh4h.onmicrosoft.com::ed968d28-5ac8-467a-a631-169cf27c76d6" providerId="AD" clId="Web-{63701159-932A-4CF5-9142-DE38769F3618}" dt="2021-11-07T14:28:47.372" v="4" actId="20577"/>
          <ac:spMkLst>
            <pc:docMk/>
            <pc:sldMk cId="2734753036" sldId="310"/>
            <ac:spMk id="6" creationId="{00000000-0000-0000-0000-000000000000}"/>
          </ac:spMkLst>
        </pc:spChg>
      </pc:sldChg>
      <pc:sldChg chg="addAnim modAnim">
        <pc:chgData name="Danika Meyer" userId="S::danikadaniellemeyer_gmail.com#ext#@nh4h.onmicrosoft.com::ed968d28-5ac8-467a-a631-169cf27c76d6" providerId="AD" clId="Web-{63701159-932A-4CF5-9142-DE38769F3618}" dt="2021-11-07T14:30:08.983" v="18"/>
        <pc:sldMkLst>
          <pc:docMk/>
          <pc:sldMk cId="1507050815" sldId="314"/>
        </pc:sldMkLst>
      </pc:sldChg>
      <pc:sldChg chg="modAnim">
        <pc:chgData name="Danika Meyer" userId="S::danikadaniellemeyer_gmail.com#ext#@nh4h.onmicrosoft.com::ed968d28-5ac8-467a-a631-169cf27c76d6" providerId="AD" clId="Web-{63701159-932A-4CF5-9142-DE38769F3618}" dt="2021-11-07T14:31:44.985" v="19"/>
        <pc:sldMkLst>
          <pc:docMk/>
          <pc:sldMk cId="1154904052" sldId="319"/>
        </pc:sldMkLst>
      </pc:sldChg>
    </pc:docChg>
  </pc:docChgLst>
  <pc:docChgLst>
    <pc:chgData name="ian kirit" userId="S::i2ky819_hotmail.com#ext#@nh4h.onmicrosoft.com::520e37b8-8a59-4bf7-90e4-f689508c1d5e" providerId="AD" clId="Web-{F6F2EC78-A6DC-4A9E-B2ED-ABA0EC87D237}"/>
    <pc:docChg chg="modSld">
      <pc:chgData name="ian kirit" userId="S::i2ky819_hotmail.com#ext#@nh4h.onmicrosoft.com::520e37b8-8a59-4bf7-90e4-f689508c1d5e" providerId="AD" clId="Web-{F6F2EC78-A6DC-4A9E-B2ED-ABA0EC87D237}" dt="2021-11-07T14:31:24.744" v="33" actId="20577"/>
      <pc:docMkLst>
        <pc:docMk/>
      </pc:docMkLst>
      <pc:sldChg chg="modSp">
        <pc:chgData name="ian kirit" userId="S::i2ky819_hotmail.com#ext#@nh4h.onmicrosoft.com::520e37b8-8a59-4bf7-90e4-f689508c1d5e" providerId="AD" clId="Web-{F6F2EC78-A6DC-4A9E-B2ED-ABA0EC87D237}" dt="2021-11-07T14:31:24.744" v="33" actId="20577"/>
        <pc:sldMkLst>
          <pc:docMk/>
          <pc:sldMk cId="1154904052" sldId="319"/>
        </pc:sldMkLst>
        <pc:spChg chg="mod">
          <ac:chgData name="ian kirit" userId="S::i2ky819_hotmail.com#ext#@nh4h.onmicrosoft.com::520e37b8-8a59-4bf7-90e4-f689508c1d5e" providerId="AD" clId="Web-{F6F2EC78-A6DC-4A9E-B2ED-ABA0EC87D237}" dt="2021-11-07T14:31:24.744" v="33" actId="20577"/>
          <ac:spMkLst>
            <pc:docMk/>
            <pc:sldMk cId="1154904052" sldId="319"/>
            <ac:spMk id="61" creationId="{3D5BF9FD-495D-4C4B-8DD2-BE346BAC0C24}"/>
          </ac:spMkLst>
        </pc:spChg>
      </pc:sldChg>
    </pc:docChg>
  </pc:docChgLst>
  <pc:docChgLst>
    <pc:chgData name="Danika Meyer" userId="S::danikadaniellemeyer_gmail.com#ext#@nh4h.onmicrosoft.com::ed968d28-5ac8-467a-a631-169cf27c76d6" providerId="AD" clId="Web-{7112D75F-275A-4259-AB02-54653A22DB46}"/>
    <pc:docChg chg="modSld">
      <pc:chgData name="Danika Meyer" userId="S::danikadaniellemeyer_gmail.com#ext#@nh4h.onmicrosoft.com::ed968d28-5ac8-467a-a631-169cf27c76d6" providerId="AD" clId="Web-{7112D75F-275A-4259-AB02-54653A22DB46}" dt="2021-11-07T15:12:31.734" v="3" actId="14100"/>
      <pc:docMkLst>
        <pc:docMk/>
      </pc:docMkLst>
      <pc:sldChg chg="delCm">
        <pc:chgData name="Danika Meyer" userId="S::danikadaniellemeyer_gmail.com#ext#@nh4h.onmicrosoft.com::ed968d28-5ac8-467a-a631-169cf27c76d6" providerId="AD" clId="Web-{7112D75F-275A-4259-AB02-54653A22DB46}" dt="2021-11-07T15:11:47.106" v="0"/>
        <pc:sldMkLst>
          <pc:docMk/>
          <pc:sldMk cId="2734753036" sldId="310"/>
        </pc:sldMkLst>
      </pc:sldChg>
      <pc:sldChg chg="modNotes">
        <pc:chgData name="Danika Meyer" userId="S::danikadaniellemeyer_gmail.com#ext#@nh4h.onmicrosoft.com::ed968d28-5ac8-467a-a631-169cf27c76d6" providerId="AD" clId="Web-{7112D75F-275A-4259-AB02-54653A22DB46}" dt="2021-11-07T15:12:16.295" v="2"/>
        <pc:sldMkLst>
          <pc:docMk/>
          <pc:sldMk cId="3234878452" sldId="318"/>
        </pc:sldMkLst>
      </pc:sldChg>
      <pc:sldChg chg="modSp">
        <pc:chgData name="Danika Meyer" userId="S::danikadaniellemeyer_gmail.com#ext#@nh4h.onmicrosoft.com::ed968d28-5ac8-467a-a631-169cf27c76d6" providerId="AD" clId="Web-{7112D75F-275A-4259-AB02-54653A22DB46}" dt="2021-11-07T15:12:31.734" v="3" actId="14100"/>
        <pc:sldMkLst>
          <pc:docMk/>
          <pc:sldMk cId="1154904052" sldId="319"/>
        </pc:sldMkLst>
        <pc:spChg chg="mod">
          <ac:chgData name="Danika Meyer" userId="S::danikadaniellemeyer_gmail.com#ext#@nh4h.onmicrosoft.com::ed968d28-5ac8-467a-a631-169cf27c76d6" providerId="AD" clId="Web-{7112D75F-275A-4259-AB02-54653A22DB46}" dt="2021-11-07T15:12:31.734" v="3" actId="14100"/>
          <ac:spMkLst>
            <pc:docMk/>
            <pc:sldMk cId="1154904052" sldId="319"/>
            <ac:spMk id="2" creationId="{00000000-0000-0000-0000-000000000000}"/>
          </ac:spMkLst>
        </pc:spChg>
      </pc:sldChg>
    </pc:docChg>
  </pc:docChgLst>
  <pc:docChgLst>
    <pc:chgData name="Kent, Emory" userId="S::emory.kent_gentiva.com#ext#@nh4h.onmicrosoft.com::9225a005-bcc1-4874-810b-a3147ffd0cb5" providerId="AD" clId="Web-{D9275220-C04F-4240-A3F9-41DC3388A0F6}"/>
    <pc:docChg chg="mod modSld">
      <pc:chgData name="Kent, Emory" userId="S::emory.kent_gentiva.com#ext#@nh4h.onmicrosoft.com::9225a005-bcc1-4874-810b-a3147ffd0cb5" providerId="AD" clId="Web-{D9275220-C04F-4240-A3F9-41DC3388A0F6}" dt="2021-11-07T13:03:49.107" v="9" actId="20577"/>
      <pc:docMkLst>
        <pc:docMk/>
      </pc:docMkLst>
      <pc:sldChg chg="addCm">
        <pc:chgData name="Kent, Emory" userId="S::emory.kent_gentiva.com#ext#@nh4h.onmicrosoft.com::9225a005-bcc1-4874-810b-a3147ffd0cb5" providerId="AD" clId="Web-{D9275220-C04F-4240-A3F9-41DC3388A0F6}" dt="2021-11-07T13:02:17.183" v="1"/>
        <pc:sldMkLst>
          <pc:docMk/>
          <pc:sldMk cId="2734753036" sldId="310"/>
        </pc:sldMkLst>
      </pc:sldChg>
      <pc:sldChg chg="modSp">
        <pc:chgData name="Kent, Emory" userId="S::emory.kent_gentiva.com#ext#@nh4h.onmicrosoft.com::9225a005-bcc1-4874-810b-a3147ffd0cb5" providerId="AD" clId="Web-{D9275220-C04F-4240-A3F9-41DC3388A0F6}" dt="2021-11-07T13:03:49.107" v="9" actId="20577"/>
        <pc:sldMkLst>
          <pc:docMk/>
          <pc:sldMk cId="2792369164" sldId="311"/>
        </pc:sldMkLst>
        <pc:spChg chg="mod">
          <ac:chgData name="Kent, Emory" userId="S::emory.kent_gentiva.com#ext#@nh4h.onmicrosoft.com::9225a005-bcc1-4874-810b-a3147ffd0cb5" providerId="AD" clId="Web-{D9275220-C04F-4240-A3F9-41DC3388A0F6}" dt="2021-11-07T13:03:33.716" v="4" actId="1076"/>
          <ac:spMkLst>
            <pc:docMk/>
            <pc:sldMk cId="2792369164" sldId="311"/>
            <ac:spMk id="22" creationId="{B18A86E1-A7EA-5044-BA55-0E6123E8A6B6}"/>
          </ac:spMkLst>
        </pc:spChg>
        <pc:spChg chg="mod">
          <ac:chgData name="Kent, Emory" userId="S::emory.kent_gentiva.com#ext#@nh4h.onmicrosoft.com::9225a005-bcc1-4874-810b-a3147ffd0cb5" providerId="AD" clId="Web-{D9275220-C04F-4240-A3F9-41DC3388A0F6}" dt="2021-11-07T13:03:39.669" v="6" actId="1076"/>
          <ac:spMkLst>
            <pc:docMk/>
            <pc:sldMk cId="2792369164" sldId="311"/>
            <ac:spMk id="53" creationId="{00000000-0000-0000-0000-000000000000}"/>
          </ac:spMkLst>
        </pc:spChg>
        <pc:spChg chg="mod">
          <ac:chgData name="Kent, Emory" userId="S::emory.kent_gentiva.com#ext#@nh4h.onmicrosoft.com::9225a005-bcc1-4874-810b-a3147ffd0cb5" providerId="AD" clId="Web-{D9275220-C04F-4240-A3F9-41DC3388A0F6}" dt="2021-11-07T13:03:25.372" v="2" actId="1076"/>
          <ac:spMkLst>
            <pc:docMk/>
            <pc:sldMk cId="2792369164" sldId="311"/>
            <ac:spMk id="54" creationId="{B18A86E1-A7EA-5044-BA55-0E6123E8A6B6}"/>
          </ac:spMkLst>
        </pc:spChg>
        <pc:spChg chg="mod">
          <ac:chgData name="Kent, Emory" userId="S::emory.kent_gentiva.com#ext#@nh4h.onmicrosoft.com::9225a005-bcc1-4874-810b-a3147ffd0cb5" providerId="AD" clId="Web-{D9275220-C04F-4240-A3F9-41DC3388A0F6}" dt="2021-11-07T13:03:29.872" v="3" actId="1076"/>
          <ac:spMkLst>
            <pc:docMk/>
            <pc:sldMk cId="2792369164" sldId="311"/>
            <ac:spMk id="62" creationId="{B18A86E1-A7EA-5044-BA55-0E6123E8A6B6}"/>
          </ac:spMkLst>
        </pc:spChg>
        <pc:spChg chg="mod">
          <ac:chgData name="Kent, Emory" userId="S::emory.kent_gentiva.com#ext#@nh4h.onmicrosoft.com::9225a005-bcc1-4874-810b-a3147ffd0cb5" providerId="AD" clId="Web-{D9275220-C04F-4240-A3F9-41DC3388A0F6}" dt="2021-11-07T13:03:49.107" v="9" actId="20577"/>
          <ac:spMkLst>
            <pc:docMk/>
            <pc:sldMk cId="2792369164" sldId="311"/>
            <ac:spMk id="645" creationId="{00000000-0000-0000-0000-000000000000}"/>
          </ac:spMkLst>
        </pc:spChg>
        <pc:spChg chg="mod">
          <ac:chgData name="Kent, Emory" userId="S::emory.kent_gentiva.com#ext#@nh4h.onmicrosoft.com::9225a005-bcc1-4874-810b-a3147ffd0cb5" providerId="AD" clId="Web-{D9275220-C04F-4240-A3F9-41DC3388A0F6}" dt="2021-11-07T13:03:36.888" v="5" actId="1076"/>
          <ac:spMkLst>
            <pc:docMk/>
            <pc:sldMk cId="2792369164" sldId="311"/>
            <ac:spMk id="652" creationId="{00000000-0000-0000-0000-000000000000}"/>
          </ac:spMkLst>
        </pc:spChg>
      </pc:sldChg>
    </pc:docChg>
  </pc:docChgLst>
  <pc:docChgLst>
    <pc:chgData name="Violet Robb" userId="S::violet.m.robb_gmail.com#ext#@nh4h.onmicrosoft.com::38ce36ee-c447-4872-8d18-f4dc0f1b67d5" providerId="AD" clId="Web-{071E26E4-629A-4223-8596-0FE67F505AD2}"/>
    <pc:docChg chg="mod">
      <pc:chgData name="Violet Robb" userId="S::violet.m.robb_gmail.com#ext#@nh4h.onmicrosoft.com::38ce36ee-c447-4872-8d18-f4dc0f1b67d5" providerId="AD" clId="Web-{071E26E4-629A-4223-8596-0FE67F505AD2}" dt="2021-11-07T13:30:02.476" v="1"/>
      <pc:docMkLst>
        <pc:docMk/>
      </pc:docMkLst>
      <pc:sldChg chg="modCm">
        <pc:chgData name="Violet Robb" userId="S::violet.m.robb_gmail.com#ext#@nh4h.onmicrosoft.com::38ce36ee-c447-4872-8d18-f4dc0f1b67d5" providerId="AD" clId="Web-{071E26E4-629A-4223-8596-0FE67F505AD2}" dt="2021-11-07T13:30:02.476" v="1"/>
        <pc:sldMkLst>
          <pc:docMk/>
          <pc:sldMk cId="2734753036" sldId="310"/>
        </pc:sldMkLst>
      </pc:sldChg>
    </pc:docChg>
  </pc:docChgLst>
  <pc:docChgLst>
    <pc:chgData name="Danika Meyer" userId="S::danikadaniellemeyer_gmail.com#ext#@nh4h.onmicrosoft.com::ed968d28-5ac8-467a-a631-169cf27c76d6" providerId="AD" clId="Web-{F54E17C1-F8B0-487F-9F3D-1A914CB48A00}"/>
    <pc:docChg chg="modSld">
      <pc:chgData name="Danika Meyer" userId="S::danikadaniellemeyer_gmail.com#ext#@nh4h.onmicrosoft.com::ed968d28-5ac8-467a-a631-169cf27c76d6" providerId="AD" clId="Web-{F54E17C1-F8B0-487F-9F3D-1A914CB48A00}" dt="2021-11-07T15:10:21.871" v="8" actId="20577"/>
      <pc:docMkLst>
        <pc:docMk/>
      </pc:docMkLst>
      <pc:sldChg chg="modSp">
        <pc:chgData name="Danika Meyer" userId="S::danikadaniellemeyer_gmail.com#ext#@nh4h.onmicrosoft.com::ed968d28-5ac8-467a-a631-169cf27c76d6" providerId="AD" clId="Web-{F54E17C1-F8B0-487F-9F3D-1A914CB48A00}" dt="2021-11-07T15:10:21.871" v="8" actId="20577"/>
        <pc:sldMkLst>
          <pc:docMk/>
          <pc:sldMk cId="2792369164" sldId="311"/>
        </pc:sldMkLst>
        <pc:spChg chg="mod">
          <ac:chgData name="Danika Meyer" userId="S::danikadaniellemeyer_gmail.com#ext#@nh4h.onmicrosoft.com::ed968d28-5ac8-467a-a631-169cf27c76d6" providerId="AD" clId="Web-{F54E17C1-F8B0-487F-9F3D-1A914CB48A00}" dt="2021-11-07T15:10:21.871" v="8" actId="20577"/>
          <ac:spMkLst>
            <pc:docMk/>
            <pc:sldMk cId="2792369164" sldId="311"/>
            <ac:spMk id="22" creationId="{B18A86E1-A7EA-5044-BA55-0E6123E8A6B6}"/>
          </ac:spMkLst>
        </pc:spChg>
        <pc:spChg chg="mod">
          <ac:chgData name="Danika Meyer" userId="S::danikadaniellemeyer_gmail.com#ext#@nh4h.onmicrosoft.com::ed968d28-5ac8-467a-a631-169cf27c76d6" providerId="AD" clId="Web-{F54E17C1-F8B0-487F-9F3D-1A914CB48A00}" dt="2021-11-07T15:10:16.964" v="6" actId="20577"/>
          <ac:spMkLst>
            <pc:docMk/>
            <pc:sldMk cId="2792369164" sldId="311"/>
            <ac:spMk id="53" creationId="{00000000-0000-0000-0000-000000000000}"/>
          </ac:spMkLst>
        </pc:spChg>
        <pc:spChg chg="mod">
          <ac:chgData name="Danika Meyer" userId="S::danikadaniellemeyer_gmail.com#ext#@nh4h.onmicrosoft.com::ed968d28-5ac8-467a-a631-169cf27c76d6" providerId="AD" clId="Web-{F54E17C1-F8B0-487F-9F3D-1A914CB48A00}" dt="2021-11-07T15:09:02.631" v="4" actId="20577"/>
          <ac:spMkLst>
            <pc:docMk/>
            <pc:sldMk cId="2792369164" sldId="311"/>
            <ac:spMk id="54" creationId="{B18A86E1-A7EA-5044-BA55-0E6123E8A6B6}"/>
          </ac:spMkLst>
        </pc:spChg>
        <pc:spChg chg="mod">
          <ac:chgData name="Danika Meyer" userId="S::danikadaniellemeyer_gmail.com#ext#@nh4h.onmicrosoft.com::ed968d28-5ac8-467a-a631-169cf27c76d6" providerId="AD" clId="Web-{F54E17C1-F8B0-487F-9F3D-1A914CB48A00}" dt="2021-11-07T15:08:57.194" v="3" actId="20577"/>
          <ac:spMkLst>
            <pc:docMk/>
            <pc:sldMk cId="2792369164" sldId="311"/>
            <ac:spMk id="62" creationId="{B18A86E1-A7EA-5044-BA55-0E6123E8A6B6}"/>
          </ac:spMkLst>
        </pc:spChg>
        <pc:spChg chg="mod">
          <ac:chgData name="Danika Meyer" userId="S::danikadaniellemeyer_gmail.com#ext#@nh4h.onmicrosoft.com::ed968d28-5ac8-467a-a631-169cf27c76d6" providerId="AD" clId="Web-{F54E17C1-F8B0-487F-9F3D-1A914CB48A00}" dt="2021-11-07T15:10:19.433" v="7" actId="20577"/>
          <ac:spMkLst>
            <pc:docMk/>
            <pc:sldMk cId="2792369164" sldId="311"/>
            <ac:spMk id="652" creationId="{00000000-0000-0000-0000-000000000000}"/>
          </ac:spMkLst>
        </pc:spChg>
      </pc:sldChg>
    </pc:docChg>
  </pc:docChgLst>
  <pc:docChgLst>
    <pc:chgData name="Danika Meyer" userId="S::danikadaniellemeyer_gmail.com#ext#@nh4h.onmicrosoft.com::ed968d28-5ac8-467a-a631-169cf27c76d6" providerId="AD" clId="Web-{E40B32C4-39E3-4B7E-BACE-E6C507008A52}"/>
    <pc:docChg chg="modSld">
      <pc:chgData name="Danika Meyer" userId="S::danikadaniellemeyer_gmail.com#ext#@nh4h.onmicrosoft.com::ed968d28-5ac8-467a-a631-169cf27c76d6" providerId="AD" clId="Web-{E40B32C4-39E3-4B7E-BACE-E6C507008A52}" dt="2021-11-07T16:02:04.733" v="53" actId="1076"/>
      <pc:docMkLst>
        <pc:docMk/>
      </pc:docMkLst>
      <pc:sldChg chg="addSp modSp">
        <pc:chgData name="Danika Meyer" userId="S::danikadaniellemeyer_gmail.com#ext#@nh4h.onmicrosoft.com::ed968d28-5ac8-467a-a631-169cf27c76d6" providerId="AD" clId="Web-{E40B32C4-39E3-4B7E-BACE-E6C507008A52}" dt="2021-11-07T16:01:58.920" v="51" actId="1076"/>
        <pc:sldMkLst>
          <pc:docMk/>
          <pc:sldMk cId="0" sldId="258"/>
        </pc:sldMkLst>
        <pc:spChg chg="add mod">
          <ac:chgData name="Danika Meyer" userId="S::danikadaniellemeyer_gmail.com#ext#@nh4h.onmicrosoft.com::ed968d28-5ac8-467a-a631-169cf27c76d6" providerId="AD" clId="Web-{E40B32C4-39E3-4B7E-BACE-E6C507008A52}" dt="2021-11-07T16:01:58.920" v="51" actId="1076"/>
          <ac:spMkLst>
            <pc:docMk/>
            <pc:sldMk cId="0" sldId="258"/>
            <ac:spMk id="3" creationId="{96F075B0-0818-4F07-9C2E-173A9B3CC22C}"/>
          </ac:spMkLst>
        </pc:spChg>
      </pc:sldChg>
      <pc:sldChg chg="addSp modSp">
        <pc:chgData name="Danika Meyer" userId="S::danikadaniellemeyer_gmail.com#ext#@nh4h.onmicrosoft.com::ed968d28-5ac8-467a-a631-169cf27c76d6" providerId="AD" clId="Web-{E40B32C4-39E3-4B7E-BACE-E6C507008A52}" dt="2021-11-07T16:00:52.637" v="31" actId="1076"/>
        <pc:sldMkLst>
          <pc:docMk/>
          <pc:sldMk cId="0" sldId="260"/>
        </pc:sldMkLst>
        <pc:spChg chg="add mod">
          <ac:chgData name="Danika Meyer" userId="S::danikadaniellemeyer_gmail.com#ext#@nh4h.onmicrosoft.com::ed968d28-5ac8-467a-a631-169cf27c76d6" providerId="AD" clId="Web-{E40B32C4-39E3-4B7E-BACE-E6C507008A52}" dt="2021-11-07T16:00:52.637" v="31" actId="1076"/>
          <ac:spMkLst>
            <pc:docMk/>
            <pc:sldMk cId="0" sldId="260"/>
            <ac:spMk id="2" creationId="{974D3864-F0EB-4A9E-B73E-79C22DCFDD75}"/>
          </ac:spMkLst>
        </pc:spChg>
      </pc:sldChg>
      <pc:sldChg chg="addSp delSp modSp">
        <pc:chgData name="Danika Meyer" userId="S::danikadaniellemeyer_gmail.com#ext#@nh4h.onmicrosoft.com::ed968d28-5ac8-467a-a631-169cf27c76d6" providerId="AD" clId="Web-{E40B32C4-39E3-4B7E-BACE-E6C507008A52}" dt="2021-11-07T16:00:41.090" v="28" actId="1076"/>
        <pc:sldMkLst>
          <pc:docMk/>
          <pc:sldMk cId="0" sldId="275"/>
        </pc:sldMkLst>
        <pc:spChg chg="add del mod">
          <ac:chgData name="Danika Meyer" userId="S::danikadaniellemeyer_gmail.com#ext#@nh4h.onmicrosoft.com::ed968d28-5ac8-467a-a631-169cf27c76d6" providerId="AD" clId="Web-{E40B32C4-39E3-4B7E-BACE-E6C507008A52}" dt="2021-11-07T16:00:32.730" v="26"/>
          <ac:spMkLst>
            <pc:docMk/>
            <pc:sldMk cId="0" sldId="275"/>
            <ac:spMk id="2" creationId="{3B0BE911-0D78-45EB-95E2-1CB53D61514F}"/>
          </ac:spMkLst>
        </pc:spChg>
        <pc:spChg chg="add mod">
          <ac:chgData name="Danika Meyer" userId="S::danikadaniellemeyer_gmail.com#ext#@nh4h.onmicrosoft.com::ed968d28-5ac8-467a-a631-169cf27c76d6" providerId="AD" clId="Web-{E40B32C4-39E3-4B7E-BACE-E6C507008A52}" dt="2021-11-07T16:00:41.090" v="28" actId="1076"/>
          <ac:spMkLst>
            <pc:docMk/>
            <pc:sldMk cId="0" sldId="275"/>
            <ac:spMk id="3" creationId="{C1B4FEF4-98EC-4AC2-AA76-2A515A6B5863}"/>
          </ac:spMkLst>
        </pc:spChg>
      </pc:sldChg>
      <pc:sldChg chg="addSp modSp">
        <pc:chgData name="Danika Meyer" userId="S::danikadaniellemeyer_gmail.com#ext#@nh4h.onmicrosoft.com::ed968d28-5ac8-467a-a631-169cf27c76d6" providerId="AD" clId="Web-{E40B32C4-39E3-4B7E-BACE-E6C507008A52}" dt="2021-11-07T16:00:59.450" v="33" actId="1076"/>
        <pc:sldMkLst>
          <pc:docMk/>
          <pc:sldMk cId="0" sldId="278"/>
        </pc:sldMkLst>
        <pc:spChg chg="add mod">
          <ac:chgData name="Danika Meyer" userId="S::danikadaniellemeyer_gmail.com#ext#@nh4h.onmicrosoft.com::ed968d28-5ac8-467a-a631-169cf27c76d6" providerId="AD" clId="Web-{E40B32C4-39E3-4B7E-BACE-E6C507008A52}" dt="2021-11-07T16:00:59.450" v="33" actId="1076"/>
          <ac:spMkLst>
            <pc:docMk/>
            <pc:sldMk cId="0" sldId="278"/>
            <ac:spMk id="5" creationId="{C36A7006-AF67-4C3F-AE9F-9CE36C02C6E3}"/>
          </ac:spMkLst>
        </pc:spChg>
      </pc:sldChg>
      <pc:sldChg chg="addSp modSp">
        <pc:chgData name="Danika Meyer" userId="S::danikadaniellemeyer_gmail.com#ext#@nh4h.onmicrosoft.com::ed968d28-5ac8-467a-a631-169cf27c76d6" providerId="AD" clId="Web-{E40B32C4-39E3-4B7E-BACE-E6C507008A52}" dt="2021-11-07T16:00:22.168" v="22" actId="1076"/>
        <pc:sldMkLst>
          <pc:docMk/>
          <pc:sldMk cId="2734753036" sldId="310"/>
        </pc:sldMkLst>
        <pc:spChg chg="add mod">
          <ac:chgData name="Danika Meyer" userId="S::danikadaniellemeyer_gmail.com#ext#@nh4h.onmicrosoft.com::ed968d28-5ac8-467a-a631-169cf27c76d6" providerId="AD" clId="Web-{E40B32C4-39E3-4B7E-BACE-E6C507008A52}" dt="2021-11-07T16:00:22.168" v="22" actId="1076"/>
          <ac:spMkLst>
            <pc:docMk/>
            <pc:sldMk cId="2734753036" sldId="310"/>
            <ac:spMk id="2" creationId="{A57A85BB-0AF3-452A-AAE9-CD725990EA54}"/>
          </ac:spMkLst>
        </pc:spChg>
      </pc:sldChg>
      <pc:sldChg chg="addSp modSp">
        <pc:chgData name="Danika Meyer" userId="S::danikadaniellemeyer_gmail.com#ext#@nh4h.onmicrosoft.com::ed968d28-5ac8-467a-a631-169cf27c76d6" providerId="AD" clId="Web-{E40B32C4-39E3-4B7E-BACE-E6C507008A52}" dt="2021-11-07T16:01:31.388" v="43" actId="1076"/>
        <pc:sldMkLst>
          <pc:docMk/>
          <pc:sldMk cId="2792369164" sldId="311"/>
        </pc:sldMkLst>
        <pc:spChg chg="add mod">
          <ac:chgData name="Danika Meyer" userId="S::danikadaniellemeyer_gmail.com#ext#@nh4h.onmicrosoft.com::ed968d28-5ac8-467a-a631-169cf27c76d6" providerId="AD" clId="Web-{E40B32C4-39E3-4B7E-BACE-E6C507008A52}" dt="2021-11-07T16:01:31.388" v="43" actId="1076"/>
          <ac:spMkLst>
            <pc:docMk/>
            <pc:sldMk cId="2792369164" sldId="311"/>
            <ac:spMk id="3" creationId="{5C762697-BD42-4B72-A2F9-B7736DCB2BDE}"/>
          </ac:spMkLst>
        </pc:spChg>
      </pc:sldChg>
      <pc:sldChg chg="addSp modSp">
        <pc:chgData name="Danika Meyer" userId="S::danikadaniellemeyer_gmail.com#ext#@nh4h.onmicrosoft.com::ed968d28-5ac8-467a-a631-169cf27c76d6" providerId="AD" clId="Web-{E40B32C4-39E3-4B7E-BACE-E6C507008A52}" dt="2021-11-07T16:01:39.389" v="45" actId="1076"/>
        <pc:sldMkLst>
          <pc:docMk/>
          <pc:sldMk cId="957140650" sldId="312"/>
        </pc:sldMkLst>
        <pc:spChg chg="add mod">
          <ac:chgData name="Danika Meyer" userId="S::danikadaniellemeyer_gmail.com#ext#@nh4h.onmicrosoft.com::ed968d28-5ac8-467a-a631-169cf27c76d6" providerId="AD" clId="Web-{E40B32C4-39E3-4B7E-BACE-E6C507008A52}" dt="2021-11-07T16:01:39.389" v="45" actId="1076"/>
          <ac:spMkLst>
            <pc:docMk/>
            <pc:sldMk cId="957140650" sldId="312"/>
            <ac:spMk id="2" creationId="{DA14B5E1-45BC-486A-AE6B-C7034F6A210F}"/>
          </ac:spMkLst>
        </pc:spChg>
      </pc:sldChg>
      <pc:sldChg chg="addSp modSp">
        <pc:chgData name="Danika Meyer" userId="S::danikadaniellemeyer_gmail.com#ext#@nh4h.onmicrosoft.com::ed968d28-5ac8-467a-a631-169cf27c76d6" providerId="AD" clId="Web-{E40B32C4-39E3-4B7E-BACE-E6C507008A52}" dt="2021-11-07T16:01:09.982" v="37" actId="20577"/>
        <pc:sldMkLst>
          <pc:docMk/>
          <pc:sldMk cId="1507050815" sldId="314"/>
        </pc:sldMkLst>
        <pc:spChg chg="add mod">
          <ac:chgData name="Danika Meyer" userId="S::danikadaniellemeyer_gmail.com#ext#@nh4h.onmicrosoft.com::ed968d28-5ac8-467a-a631-169cf27c76d6" providerId="AD" clId="Web-{E40B32C4-39E3-4B7E-BACE-E6C507008A52}" dt="2021-11-07T16:01:09.982" v="37" actId="20577"/>
          <ac:spMkLst>
            <pc:docMk/>
            <pc:sldMk cId="1507050815" sldId="314"/>
            <ac:spMk id="3" creationId="{A945253D-DFD2-4B16-B6DD-D58D7E24A596}"/>
          </ac:spMkLst>
        </pc:spChg>
      </pc:sldChg>
      <pc:sldChg chg="addSp modSp">
        <pc:chgData name="Danika Meyer" userId="S::danikadaniellemeyer_gmail.com#ext#@nh4h.onmicrosoft.com::ed968d28-5ac8-467a-a631-169cf27c76d6" providerId="AD" clId="Web-{E40B32C4-39E3-4B7E-BACE-E6C507008A52}" dt="2021-11-07T16:01:19.591" v="40" actId="20577"/>
        <pc:sldMkLst>
          <pc:docMk/>
          <pc:sldMk cId="2382318018" sldId="315"/>
        </pc:sldMkLst>
        <pc:spChg chg="add mod">
          <ac:chgData name="Danika Meyer" userId="S::danikadaniellemeyer_gmail.com#ext#@nh4h.onmicrosoft.com::ed968d28-5ac8-467a-a631-169cf27c76d6" providerId="AD" clId="Web-{E40B32C4-39E3-4B7E-BACE-E6C507008A52}" dt="2021-11-07T16:01:19.591" v="40" actId="20577"/>
          <ac:spMkLst>
            <pc:docMk/>
            <pc:sldMk cId="2382318018" sldId="315"/>
            <ac:spMk id="6" creationId="{C5DA11A2-9499-4F19-A77A-FA35DBD16AF2}"/>
          </ac:spMkLst>
        </pc:spChg>
      </pc:sldChg>
      <pc:sldChg chg="addSp modSp">
        <pc:chgData name="Danika Meyer" userId="S::danikadaniellemeyer_gmail.com#ext#@nh4h.onmicrosoft.com::ed968d28-5ac8-467a-a631-169cf27c76d6" providerId="AD" clId="Web-{E40B32C4-39E3-4B7E-BACE-E6C507008A52}" dt="2021-11-07T16:01:45.311" v="47" actId="1076"/>
        <pc:sldMkLst>
          <pc:docMk/>
          <pc:sldMk cId="4153920915" sldId="317"/>
        </pc:sldMkLst>
        <pc:spChg chg="add mod">
          <ac:chgData name="Danika Meyer" userId="S::danikadaniellemeyer_gmail.com#ext#@nh4h.onmicrosoft.com::ed968d28-5ac8-467a-a631-169cf27c76d6" providerId="AD" clId="Web-{E40B32C4-39E3-4B7E-BACE-E6C507008A52}" dt="2021-11-07T16:01:45.311" v="47" actId="1076"/>
          <ac:spMkLst>
            <pc:docMk/>
            <pc:sldMk cId="4153920915" sldId="317"/>
            <ac:spMk id="2" creationId="{2AD6790E-78FB-4E41-8713-FBE886BF693A}"/>
          </ac:spMkLst>
        </pc:spChg>
      </pc:sldChg>
      <pc:sldChg chg="addSp modSp">
        <pc:chgData name="Danika Meyer" userId="S::danikadaniellemeyer_gmail.com#ext#@nh4h.onmicrosoft.com::ed968d28-5ac8-467a-a631-169cf27c76d6" providerId="AD" clId="Web-{E40B32C4-39E3-4B7E-BACE-E6C507008A52}" dt="2021-11-07T16:01:53.217" v="49" actId="1076"/>
        <pc:sldMkLst>
          <pc:docMk/>
          <pc:sldMk cId="3234878452" sldId="318"/>
        </pc:sldMkLst>
        <pc:spChg chg="add mod">
          <ac:chgData name="Danika Meyer" userId="S::danikadaniellemeyer_gmail.com#ext#@nh4h.onmicrosoft.com::ed968d28-5ac8-467a-a631-169cf27c76d6" providerId="AD" clId="Web-{E40B32C4-39E3-4B7E-BACE-E6C507008A52}" dt="2021-11-07T16:01:53.217" v="49" actId="1076"/>
          <ac:spMkLst>
            <pc:docMk/>
            <pc:sldMk cId="3234878452" sldId="318"/>
            <ac:spMk id="2" creationId="{60217557-A249-4EF9-8163-4F39079018EB}"/>
          </ac:spMkLst>
        </pc:spChg>
      </pc:sldChg>
      <pc:sldChg chg="addSp modSp">
        <pc:chgData name="Danika Meyer" userId="S::danikadaniellemeyer_gmail.com#ext#@nh4h.onmicrosoft.com::ed968d28-5ac8-467a-a631-169cf27c76d6" providerId="AD" clId="Web-{E40B32C4-39E3-4B7E-BACE-E6C507008A52}" dt="2021-11-07T16:02:04.733" v="53" actId="1076"/>
        <pc:sldMkLst>
          <pc:docMk/>
          <pc:sldMk cId="1154904052" sldId="319"/>
        </pc:sldMkLst>
        <pc:spChg chg="add mod">
          <ac:chgData name="Danika Meyer" userId="S::danikadaniellemeyer_gmail.com#ext#@nh4h.onmicrosoft.com::ed968d28-5ac8-467a-a631-169cf27c76d6" providerId="AD" clId="Web-{E40B32C4-39E3-4B7E-BACE-E6C507008A52}" dt="2021-11-07T16:02:04.733" v="53" actId="1076"/>
          <ac:spMkLst>
            <pc:docMk/>
            <pc:sldMk cId="1154904052" sldId="319"/>
            <ac:spMk id="3" creationId="{EFC96221-D914-4A50-9EA3-FF5D95068EA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60287637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As a new nurse on one</a:t>
            </a:r>
            <a:r>
              <a:rPr lang="en-US" baseline="0"/>
              <a:t> of my earliest shifts, my 2-year-old trauma patient died in my arms. Instead of taking advantage of live debriefs and the resources available to me, I left overwhelmed and not wanting to spend another minute in the hospital. I slowly learned to push feelings aside. I know that this story isn’t unique to me and every single person here with us today carries similar experiences.</a:t>
            </a:r>
          </a:p>
        </p:txBody>
      </p:sp>
    </p:spTree>
    <p:extLst>
      <p:ext uri="{BB962C8B-B14F-4D97-AF65-F5344CB8AC3E}">
        <p14:creationId xmlns:p14="http://schemas.microsoft.com/office/powerpoint/2010/main" val="546236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Our profit</a:t>
            </a:r>
            <a:r>
              <a:rPr lang="en-US" baseline="0"/>
              <a:t> plan relies on receiving contracts from healthcare systems, universities, recruitment and </a:t>
            </a:r>
            <a:r>
              <a:rPr lang="en-US"/>
              <a:t>staffing</a:t>
            </a:r>
            <a:r>
              <a:rPr lang="en-US" baseline="0"/>
              <a:t> agencies, and insurance companies but our tenet is that Parachute is always free to onboarding nurses.</a:t>
            </a:r>
            <a:endParaRPr lang="en-US"/>
          </a:p>
        </p:txBody>
      </p:sp>
    </p:spTree>
    <p:extLst>
      <p:ext uri="{BB962C8B-B14F-4D97-AF65-F5344CB8AC3E}">
        <p14:creationId xmlns:p14="http://schemas.microsoft.com/office/powerpoint/2010/main" val="1638366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a18ca45c7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a18ca45c7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Let me</a:t>
            </a:r>
            <a:r>
              <a:rPr lang="en-US" baseline="0"/>
              <a:t> ask the audience this: the same strategies of traditional onboarding programs haven’t worked for years and we are losing nurses faster than we can train them.  It’s time we make resources for combating experiences such as burnout, compassion fatigue, and moral distress readily available and truly centered around the new nurse’s experience.  If we don’t provide nurses an opportunity to softly land into the profession, we will never retain them, despite training and replacing our aging workforce.  What compassionate and mentally well caregivers will be left to take care of you? </a:t>
            </a:r>
            <a:endParaRPr/>
          </a:p>
        </p:txBody>
      </p:sp>
    </p:spTree>
    <p:extLst>
      <p:ext uri="{BB962C8B-B14F-4D97-AF65-F5344CB8AC3E}">
        <p14:creationId xmlns:p14="http://schemas.microsoft.com/office/powerpoint/2010/main" val="4132715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D186B041-757B-2943-AEC6-36C7400982F0}" type="slidenum">
              <a:rPr lang="en-US" smtClean="0">
                <a:solidFill>
                  <a:prstClr val="black"/>
                </a:solidFill>
                <a:latin typeface="Calibri" panose="020F0502020204030204"/>
              </a:rPr>
              <a:pPr/>
              <a:t>12</a:t>
            </a:fld>
            <a:endParaRPr lang="en-US">
              <a:solidFill>
                <a:prstClr val="black"/>
              </a:solidFill>
              <a:latin typeface="Calibri" panose="020F0502020204030204"/>
            </a:endParaRPr>
          </a:p>
        </p:txBody>
      </p:sp>
    </p:spTree>
    <p:extLst>
      <p:ext uri="{BB962C8B-B14F-4D97-AF65-F5344CB8AC3E}">
        <p14:creationId xmlns:p14="http://schemas.microsoft.com/office/powerpoint/2010/main" val="3825994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1"/>
        <p:cNvGrpSpPr/>
        <p:nvPr/>
      </p:nvGrpSpPr>
      <p:grpSpPr>
        <a:xfrm>
          <a:off x="0" y="0"/>
          <a:ext cx="0" cy="0"/>
          <a:chOff x="0" y="0"/>
          <a:chExt cx="0" cy="0"/>
        </a:xfrm>
      </p:grpSpPr>
      <p:sp>
        <p:nvSpPr>
          <p:cNvPr id="8482" name="Google Shape;8482;ga18ca45c72_2_15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3" name="Google Shape;8483;ga18ca45c72_2_15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0455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3e8c3e4ff_2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a3e8c3e4ff_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lgn="l">
              <a:buFont typeface="Arial"/>
              <a:buChar char="•"/>
            </a:pPr>
            <a:r>
              <a:rPr lang="en-US">
                <a:ea typeface="+mn-lt"/>
                <a:cs typeface="+mn-lt"/>
              </a:rPr>
              <a:t>It costs $22,000-&gt;$64,000 to replace each registered</a:t>
            </a:r>
            <a:r>
              <a:rPr lang="en-US" baseline="0">
                <a:ea typeface="+mn-lt"/>
                <a:cs typeface="+mn-lt"/>
              </a:rPr>
              <a:t> nurse</a:t>
            </a:r>
            <a:endParaRPr lang="en-US">
              <a:ea typeface="+mn-lt"/>
              <a:cs typeface="+mn-lt"/>
            </a:endParaRPr>
          </a:p>
          <a:p>
            <a:pPr marL="285750" indent="-285750" algn="l">
              <a:buFont typeface="Arial"/>
              <a:buChar char="•"/>
            </a:pPr>
            <a:endParaRPr lang="en-US">
              <a:ea typeface="+mn-lt"/>
              <a:cs typeface="+mn-lt"/>
            </a:endParaRPr>
          </a:p>
          <a:p>
            <a:pPr marL="285750" indent="-285750" algn="l">
              <a:buFont typeface="Arial"/>
              <a:buChar char="•"/>
            </a:pPr>
            <a:r>
              <a:rPr lang="en-US">
                <a:ea typeface="+mn-lt"/>
                <a:cs typeface="+mn-lt"/>
              </a:rPr>
              <a:t>New nurse turnover costs organizations in the United States approximately </a:t>
            </a:r>
            <a:r>
              <a:rPr lang="en-US" b="1">
                <a:solidFill>
                  <a:srgbClr val="FF0000"/>
                </a:solidFill>
                <a:ea typeface="+mn-lt"/>
                <a:cs typeface="+mn-lt"/>
              </a:rPr>
              <a:t>$1.4 billion to $2.9 billion per year </a:t>
            </a:r>
            <a:r>
              <a:rPr lang="en-US">
                <a:ea typeface="+mn-lt"/>
                <a:cs typeface="+mn-lt"/>
              </a:rPr>
              <a:t>(Meyer, </a:t>
            </a:r>
            <a:r>
              <a:rPr lang="en-US" err="1">
                <a:ea typeface="+mn-lt"/>
                <a:cs typeface="+mn-lt"/>
              </a:rPr>
              <a:t>Shatto</a:t>
            </a:r>
            <a:r>
              <a:rPr lang="en-US">
                <a:ea typeface="+mn-lt"/>
                <a:cs typeface="+mn-lt"/>
              </a:rPr>
              <a:t>, </a:t>
            </a:r>
            <a:r>
              <a:rPr lang="en-US" err="1">
                <a:ea typeface="+mn-lt"/>
                <a:cs typeface="+mn-lt"/>
              </a:rPr>
              <a:t>Delicath</a:t>
            </a:r>
            <a:r>
              <a:rPr lang="en-US">
                <a:ea typeface="+mn-lt"/>
                <a:cs typeface="+mn-lt"/>
              </a:rPr>
              <a:t>, &amp; von der </a:t>
            </a:r>
            <a:r>
              <a:rPr lang="en-US" err="1">
                <a:ea typeface="+mn-lt"/>
                <a:cs typeface="+mn-lt"/>
              </a:rPr>
              <a:t>Lancken</a:t>
            </a:r>
            <a:r>
              <a:rPr lang="en-US">
                <a:ea typeface="+mn-lt"/>
                <a:cs typeface="+mn-lt"/>
              </a:rPr>
              <a:t>, 2017; Ulrich et al., 2010). </a:t>
            </a:r>
          </a:p>
          <a:p>
            <a:pPr marL="1017270" lvl="2" indent="-200660" algn="l">
              <a:buFont typeface="Arial,Sans-Serif"/>
              <a:buChar char="•"/>
            </a:pPr>
            <a:r>
              <a:rPr lang="en-US" sz="2000">
                <a:ea typeface="+mn-lt"/>
                <a:cs typeface="+mn-lt"/>
              </a:rPr>
              <a:t>Studies show that between 30-69% of new nurses left their position within the first year</a:t>
            </a:r>
          </a:p>
          <a:p>
            <a:pPr marL="1017270" lvl="2" indent="-200660" algn="l">
              <a:buFont typeface="Arial,Sans-Serif"/>
              <a:buChar char="•"/>
            </a:pPr>
            <a:r>
              <a:rPr lang="en-US" sz="2000">
                <a:ea typeface="+mn-lt"/>
                <a:cs typeface="+mn-lt"/>
              </a:rPr>
              <a:t>Other studies have shown that 17% of new nurses leave the profession within the first year and 30% within the first 3 years (</a:t>
            </a:r>
            <a:r>
              <a:rPr lang="en-US" sz="2000" err="1">
                <a:ea typeface="+mn-lt"/>
                <a:cs typeface="+mn-lt"/>
              </a:rPr>
              <a:t>Sutor</a:t>
            </a:r>
            <a:r>
              <a:rPr lang="en-US" sz="2000">
                <a:ea typeface="+mn-lt"/>
                <a:cs typeface="+mn-lt"/>
              </a:rPr>
              <a:t> and Painter, 2020).</a:t>
            </a:r>
          </a:p>
          <a:p>
            <a:pPr marL="1017270" lvl="2" indent="-200660" algn="l">
              <a:buFont typeface="Arial,Sans-Serif"/>
              <a:buChar char="•"/>
            </a:pPr>
            <a:r>
              <a:rPr lang="en-US" sz="2000">
                <a:ea typeface="+mn-lt"/>
                <a:cs typeface="+mn-lt"/>
              </a:rPr>
              <a:t>According to the Robert Wood Johnson Foundation, the cost of replacing a registered nurse ranges from about $22,000 to more than $64,000 (RWJF, 2007). </a:t>
            </a:r>
            <a:endParaRPr lang="en-US" sz="2000"/>
          </a:p>
          <a:p>
            <a:pPr lvl="1">
              <a:buFont typeface="Arial"/>
              <a:buChar char="•"/>
            </a:pPr>
            <a:r>
              <a:rPr lang="en-US">
                <a:ea typeface="+mn-lt"/>
                <a:cs typeface="+mn-lt"/>
              </a:rPr>
              <a:t>There is not adequate focus on well-being due to focus on achieving clinical competence during orientation. However, according to </a:t>
            </a:r>
            <a:r>
              <a:rPr lang="en-US" err="1">
                <a:ea typeface="+mn-lt"/>
                <a:cs typeface="+mn-lt"/>
              </a:rPr>
              <a:t>Reebals</a:t>
            </a:r>
            <a:r>
              <a:rPr lang="en-US">
                <a:ea typeface="+mn-lt"/>
                <a:cs typeface="+mn-lt"/>
              </a:rPr>
              <a:t>, Wood, </a:t>
            </a:r>
            <a:r>
              <a:rPr lang="en-US" err="1">
                <a:ea typeface="+mn-lt"/>
                <a:cs typeface="+mn-lt"/>
              </a:rPr>
              <a:t>Markaki</a:t>
            </a:r>
            <a:r>
              <a:rPr lang="en-US">
                <a:ea typeface="+mn-lt"/>
                <a:cs typeface="+mn-lt"/>
              </a:rPr>
              <a:t> (2021) emotional</a:t>
            </a:r>
            <a:r>
              <a:rPr lang="en-US" sz="2000">
                <a:ea typeface="+mn-lt"/>
                <a:cs typeface="+mn-lt"/>
              </a:rPr>
              <a:t> support for new graduates was instrumental to achieving clinical competence</a:t>
            </a:r>
            <a:r>
              <a:rPr lang="en-US">
                <a:ea typeface="+mn-lt"/>
                <a:cs typeface="+mn-lt"/>
              </a:rPr>
              <a:t>. </a:t>
            </a:r>
            <a:endParaRPr lang="en-US" sz="2000">
              <a:ea typeface="+mn-lt"/>
              <a:cs typeface="+mn-lt"/>
            </a:endParaRPr>
          </a:p>
          <a:p>
            <a:pPr lvl="1">
              <a:buFont typeface="Arial"/>
              <a:buChar char="•"/>
            </a:pPr>
            <a:r>
              <a:rPr lang="en-US">
                <a:ea typeface="+mn-lt"/>
                <a:cs typeface="+mn-lt"/>
              </a:rPr>
              <a:t>Nurse leaders (educators and managers) may lack bandwidth to identify early signs of destress to intervene before employee leaves. </a:t>
            </a:r>
          </a:p>
          <a:p>
            <a:pPr lvl="1">
              <a:buFont typeface="Arial"/>
              <a:buChar char="•"/>
            </a:pPr>
            <a:r>
              <a:rPr lang="en-US" b="1">
                <a:ea typeface="+mn-lt"/>
                <a:cs typeface="+mn-lt"/>
              </a:rPr>
              <a:t>It is crucial to provide adequate emotional support to new nurses in order to decrease costly turnover.</a:t>
            </a:r>
          </a:p>
          <a:p>
            <a:pPr marL="0" lvl="0" indent="0" algn="l" rtl="0">
              <a:spcBef>
                <a:spcPts val="0"/>
              </a:spcBef>
              <a:spcAft>
                <a:spcPts val="0"/>
              </a:spcAft>
              <a:buNone/>
            </a:pPr>
            <a:endParaRPr/>
          </a:p>
        </p:txBody>
      </p:sp>
    </p:spTree>
    <p:extLst>
      <p:ext uri="{BB962C8B-B14F-4D97-AF65-F5344CB8AC3E}">
        <p14:creationId xmlns:p14="http://schemas.microsoft.com/office/powerpoint/2010/main" val="1945723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a18ca45c72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a18ca45c72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There is a perception gap</a:t>
            </a:r>
            <a:r>
              <a:rPr lang="en-US" baseline="0"/>
              <a:t> in the new nurse’s learning experience and their support systems are overloaded trying to replace a fleeing and depleted workforce.</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And none of the solutions to combat this attrition truly center on lightening</a:t>
            </a:r>
            <a:r>
              <a:rPr lang="en-US" baseline="0"/>
              <a:t> the cognitive load and promoting the wellness of the new </a:t>
            </a:r>
            <a:r>
              <a:rPr lang="en-US"/>
              <a:t>nurse.</a:t>
            </a:r>
            <a:endParaRPr/>
          </a:p>
        </p:txBody>
      </p:sp>
    </p:spTree>
    <p:extLst>
      <p:ext uri="{BB962C8B-B14F-4D97-AF65-F5344CB8AC3E}">
        <p14:creationId xmlns:p14="http://schemas.microsoft.com/office/powerpoint/2010/main" val="2082961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a18ca45c72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a18ca45c72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That’s why we created Parachute, which is a nurse-centric mobile app that promotes resiliency, wellness, and retention of new nurses</a:t>
            </a:r>
            <a:r>
              <a:rPr lang="en-US" baseline="0"/>
              <a:t> in acute care settings.</a:t>
            </a:r>
            <a:endParaRPr/>
          </a:p>
        </p:txBody>
      </p:sp>
    </p:spTree>
    <p:extLst>
      <p:ext uri="{BB962C8B-B14F-4D97-AF65-F5344CB8AC3E}">
        <p14:creationId xmlns:p14="http://schemas.microsoft.com/office/powerpoint/2010/main" val="220426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Our mobile app features </a:t>
            </a:r>
            <a:r>
              <a:rPr lang="en-US" baseline="0"/>
              <a:t>opportunities for reflection through a daily check-in or through journaling, access to dynamically changing resources based off of trends in check-ins (which are viewable in a dashboard), and most importantly connection to mental health providers, counselors, and coaches when you need it.  Nurses have the option to connect with their internal community and even share their journal entries.</a:t>
            </a:r>
            <a:endParaRPr lang="en-US"/>
          </a:p>
        </p:txBody>
      </p:sp>
    </p:spTree>
    <p:extLst>
      <p:ext uri="{BB962C8B-B14F-4D97-AF65-F5344CB8AC3E}">
        <p14:creationId xmlns:p14="http://schemas.microsoft.com/office/powerpoint/2010/main" val="3080635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Nurses</a:t>
            </a:r>
            <a:r>
              <a:rPr lang="en-US" baseline="0"/>
              <a:t> are rewarded </a:t>
            </a:r>
            <a:r>
              <a:rPr lang="en-US" i="1" baseline="0"/>
              <a:t>Parachute Points</a:t>
            </a:r>
            <a:r>
              <a:rPr lang="en-US" baseline="0"/>
              <a:t> for completing activities related to wellness and reflection, completing their daily check-in, and accessing resources.  Points are redeemable through rewards offered from an organization’s wellness program.  And lastly, nurses who are in crisis can immediately access help when needed.</a:t>
            </a:r>
            <a:endParaRPr lang="en-US"/>
          </a:p>
        </p:txBody>
      </p:sp>
    </p:spTree>
    <p:extLst>
      <p:ext uri="{BB962C8B-B14F-4D97-AF65-F5344CB8AC3E}">
        <p14:creationId xmlns:p14="http://schemas.microsoft.com/office/powerpoint/2010/main" val="3878254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a18ca45c72_2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a18ca45c72_2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Parachute</a:t>
            </a:r>
            <a:r>
              <a:rPr lang="en-US" baseline="0"/>
              <a:t> provides optional notifications for encouragement, affirmations, and even milestones to see how a new nurse may be tracking in new professional skills.  We hope to expand to offer telehealth visits in the future and to all nurses in all settings and eventually create a mentorship network.</a:t>
            </a:r>
            <a:endParaRPr/>
          </a:p>
        </p:txBody>
      </p:sp>
    </p:spTree>
    <p:extLst>
      <p:ext uri="{BB962C8B-B14F-4D97-AF65-F5344CB8AC3E}">
        <p14:creationId xmlns:p14="http://schemas.microsoft.com/office/powerpoint/2010/main" val="3572137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While wellness</a:t>
            </a:r>
            <a:r>
              <a:rPr lang="en-US" baseline="0"/>
              <a:t> apps for nurses exist, we are unique from our competition because of our focus on nurses transitioning-to-practice.  And additionally… (next slide)</a:t>
            </a:r>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D186B041-757B-2943-AEC6-36C7400982F0}" type="slidenum">
              <a:rPr lang="en-US" smtClean="0">
                <a:solidFill>
                  <a:prstClr val="black"/>
                </a:solidFill>
                <a:latin typeface="Calibri" panose="020F0502020204030204"/>
              </a:rPr>
              <a:pPr/>
              <a:t>8</a:t>
            </a:fld>
            <a:endParaRPr lang="en-US">
              <a:solidFill>
                <a:prstClr val="black"/>
              </a:solidFill>
              <a:latin typeface="Calibri" panose="020F0502020204030204"/>
            </a:endParaRPr>
          </a:p>
        </p:txBody>
      </p:sp>
    </p:spTree>
    <p:extLst>
      <p:ext uri="{BB962C8B-B14F-4D97-AF65-F5344CB8AC3E}">
        <p14:creationId xmlns:p14="http://schemas.microsoft.com/office/powerpoint/2010/main" val="3636278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a18ca45c72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a18ca45c72_2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Parachute is special</a:t>
            </a:r>
            <a:r>
              <a:rPr lang="en-US" baseline="0"/>
              <a:t> because we make combating burnout accessible, provide on-demand help, use strategies to promote long-term behavioral changes by consistently engaging users, all while requiring very minimal work from the new nurse.</a:t>
            </a:r>
            <a:endParaRPr/>
          </a:p>
        </p:txBody>
      </p:sp>
    </p:spTree>
    <p:extLst>
      <p:ext uri="{BB962C8B-B14F-4D97-AF65-F5344CB8AC3E}">
        <p14:creationId xmlns:p14="http://schemas.microsoft.com/office/powerpoint/2010/main" val="1426534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3.xml"/><Relationship Id="rId5" Type="http://schemas.openxmlformats.org/officeDocument/2006/relationships/hyperlink" Target="https://stories.freepik.com/" TargetMode="External"/><Relationship Id="rId4" Type="http://schemas.openxmlformats.org/officeDocument/2006/relationships/hyperlink" Target="http://www.freepik.com/"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2"/>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3225" y="1977050"/>
            <a:ext cx="3857400" cy="10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A68C8"/>
              </a:buClr>
              <a:buSzPts val="3600"/>
              <a:buFont typeface="Montserrat ExtraBold"/>
              <a:buNone/>
              <a:defRPr sz="3600">
                <a:solidFill>
                  <a:schemeClr val="lt1"/>
                </a:solidFill>
                <a:latin typeface="Montserrat ExtraBold"/>
                <a:ea typeface="Montserrat ExtraBold"/>
                <a:cs typeface="Montserrat ExtraBold"/>
                <a:sym typeface="Montserrat ExtraBold"/>
              </a:defRPr>
            </a:lvl1pPr>
            <a:lvl2pPr lvl="1"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2pPr>
            <a:lvl3pPr lvl="2"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3pPr>
            <a:lvl4pPr lvl="3"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4pPr>
            <a:lvl5pPr lvl="4"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5pPr>
            <a:lvl6pPr lvl="5"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6pPr>
            <a:lvl7pPr lvl="6"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7pPr>
            <a:lvl8pPr lvl="7"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8pPr>
            <a:lvl9pPr lvl="8"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9pPr>
          </a:lstStyle>
          <a:p>
            <a:endParaRPr/>
          </a:p>
        </p:txBody>
      </p:sp>
      <p:sp>
        <p:nvSpPr>
          <p:cNvPr id="13" name="Google Shape;13;p3"/>
          <p:cNvSpPr txBox="1">
            <a:spLocks noGrp="1"/>
          </p:cNvSpPr>
          <p:nvPr>
            <p:ph type="subTitle" idx="1"/>
          </p:nvPr>
        </p:nvSpPr>
        <p:spPr>
          <a:xfrm>
            <a:off x="713225" y="3256100"/>
            <a:ext cx="2748600" cy="759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a:buNone/>
              <a:defRPr sz="1400">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 name="Google Shape;14;p3"/>
          <p:cNvSpPr txBox="1">
            <a:spLocks noGrp="1"/>
          </p:cNvSpPr>
          <p:nvPr>
            <p:ph type="title" idx="2" hasCustomPrompt="1"/>
          </p:nvPr>
        </p:nvSpPr>
        <p:spPr>
          <a:xfrm>
            <a:off x="909150" y="1128376"/>
            <a:ext cx="1033800" cy="62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6000"/>
              <a:buFont typeface="Montserrat ExtraBold"/>
              <a:buNone/>
              <a:defRPr sz="60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2pPr>
            <a:lvl3pPr lvl="2"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3pPr>
            <a:lvl4pPr lvl="3"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4pPr>
            <a:lvl5pPr lvl="4"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5pPr>
            <a:lvl6pPr lvl="5"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6pPr>
            <a:lvl7pPr lvl="6"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7pPr>
            <a:lvl8pPr lvl="7"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8pPr>
            <a:lvl9pPr lvl="8"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9pPr>
          </a:lstStyle>
          <a:p>
            <a:r>
              <a:t>xx%</a:t>
            </a:r>
          </a:p>
        </p:txBody>
      </p:sp>
    </p:spTree>
    <p:extLst>
      <p:ext uri="{BB962C8B-B14F-4D97-AF65-F5344CB8AC3E}">
        <p14:creationId xmlns:p14="http://schemas.microsoft.com/office/powerpoint/2010/main" val="1382118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subTitle" idx="1"/>
          </p:nvPr>
        </p:nvSpPr>
        <p:spPr>
          <a:xfrm>
            <a:off x="713250" y="1184862"/>
            <a:ext cx="7717500" cy="34473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200"/>
              <a:buFont typeface="Montserrat Medium"/>
              <a:buAutoNum type="arabicPeriod"/>
              <a:defRPr sz="1150"/>
            </a:lvl1pPr>
            <a:lvl2pPr lvl="1">
              <a:spcBef>
                <a:spcPts val="1600"/>
              </a:spcBef>
              <a:spcAft>
                <a:spcPts val="0"/>
              </a:spcAft>
              <a:buClr>
                <a:schemeClr val="accent2"/>
              </a:buClr>
              <a:buSzPts val="1200"/>
              <a:buFont typeface="Montserrat Medium"/>
              <a:buAutoNum type="alphaLcPeriod"/>
              <a:defRPr/>
            </a:lvl2pPr>
            <a:lvl3pPr lvl="2">
              <a:spcBef>
                <a:spcPts val="1600"/>
              </a:spcBef>
              <a:spcAft>
                <a:spcPts val="0"/>
              </a:spcAft>
              <a:buClr>
                <a:schemeClr val="accent2"/>
              </a:buClr>
              <a:buSzPts val="1200"/>
              <a:buFont typeface="Montserrat Medium"/>
              <a:buAutoNum type="romanLcPeriod"/>
              <a:defRPr/>
            </a:lvl3pPr>
            <a:lvl4pPr lvl="3">
              <a:spcBef>
                <a:spcPts val="1600"/>
              </a:spcBef>
              <a:spcAft>
                <a:spcPts val="0"/>
              </a:spcAft>
              <a:buClr>
                <a:schemeClr val="accent2"/>
              </a:buClr>
              <a:buSzPts val="1200"/>
              <a:buFont typeface="Montserrat Medium"/>
              <a:buAutoNum type="arabicPeriod"/>
              <a:defRPr/>
            </a:lvl4pPr>
            <a:lvl5pPr lvl="4">
              <a:spcBef>
                <a:spcPts val="1600"/>
              </a:spcBef>
              <a:spcAft>
                <a:spcPts val="0"/>
              </a:spcAft>
              <a:buClr>
                <a:schemeClr val="accent2"/>
              </a:buClr>
              <a:buSzPts val="1200"/>
              <a:buFont typeface="Montserrat Medium"/>
              <a:buAutoNum type="alphaLcPeriod"/>
              <a:defRPr/>
            </a:lvl5pPr>
            <a:lvl6pPr lvl="5">
              <a:spcBef>
                <a:spcPts val="1600"/>
              </a:spcBef>
              <a:spcAft>
                <a:spcPts val="0"/>
              </a:spcAft>
              <a:buClr>
                <a:schemeClr val="accent2"/>
              </a:buClr>
              <a:buSzPts val="1200"/>
              <a:buFont typeface="Montserrat Medium"/>
              <a:buAutoNum type="romanLcPeriod"/>
              <a:defRPr/>
            </a:lvl6pPr>
            <a:lvl7pPr lvl="6">
              <a:spcBef>
                <a:spcPts val="1600"/>
              </a:spcBef>
              <a:spcAft>
                <a:spcPts val="0"/>
              </a:spcAft>
              <a:buClr>
                <a:schemeClr val="accent2"/>
              </a:buClr>
              <a:buSzPts val="1200"/>
              <a:buFont typeface="Montserrat Medium"/>
              <a:buAutoNum type="arabicPeriod"/>
              <a:defRPr/>
            </a:lvl7pPr>
            <a:lvl8pPr lvl="7">
              <a:spcBef>
                <a:spcPts val="1600"/>
              </a:spcBef>
              <a:spcAft>
                <a:spcPts val="0"/>
              </a:spcAft>
              <a:buClr>
                <a:schemeClr val="accent2"/>
              </a:buClr>
              <a:buSzPts val="1200"/>
              <a:buFont typeface="Montserrat Medium"/>
              <a:buAutoNum type="alphaLcPeriod"/>
              <a:defRPr/>
            </a:lvl8pPr>
            <a:lvl9pPr lvl="8">
              <a:spcBef>
                <a:spcPts val="1600"/>
              </a:spcBef>
              <a:spcAft>
                <a:spcPts val="1600"/>
              </a:spcAft>
              <a:buClr>
                <a:schemeClr val="accent2"/>
              </a:buClr>
              <a:buSzPts val="1200"/>
              <a:buFont typeface="Montserrat Medium"/>
              <a:buAutoNum type="romanLcPeriod"/>
              <a:defRPr/>
            </a:lvl9pPr>
          </a:lstStyle>
          <a:p>
            <a:endParaRPr/>
          </a:p>
        </p:txBody>
      </p:sp>
    </p:spTree>
    <p:extLst>
      <p:ext uri="{BB962C8B-B14F-4D97-AF65-F5344CB8AC3E}">
        <p14:creationId xmlns:p14="http://schemas.microsoft.com/office/powerpoint/2010/main" val="4233854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2800"/>
              <a:buNone/>
              <a:defRPr>
                <a:solidFill>
                  <a:schemeClr val="dk2"/>
                </a:solidFill>
                <a:latin typeface="Montserrat ExtraBold"/>
                <a:ea typeface="Montserrat ExtraBold"/>
                <a:cs typeface="Montserrat ExtraBold"/>
                <a:sym typeface="Montserrat ExtraBo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subTitle" idx="1"/>
          </p:nvPr>
        </p:nvSpPr>
        <p:spPr>
          <a:xfrm>
            <a:off x="1322969" y="2813075"/>
            <a:ext cx="2796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Font typeface="Montserrat SemiBold"/>
              <a:buNone/>
              <a:defRPr b="1">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21" name="Google Shape;21;p5"/>
          <p:cNvSpPr txBox="1">
            <a:spLocks noGrp="1"/>
          </p:cNvSpPr>
          <p:nvPr>
            <p:ph type="subTitle" idx="2"/>
          </p:nvPr>
        </p:nvSpPr>
        <p:spPr>
          <a:xfrm>
            <a:off x="5024131" y="2813075"/>
            <a:ext cx="2796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Font typeface="Montserrat SemiBold"/>
              <a:buNone/>
              <a:defRPr b="1">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22" name="Google Shape;22;p5"/>
          <p:cNvSpPr txBox="1">
            <a:spLocks noGrp="1"/>
          </p:cNvSpPr>
          <p:nvPr>
            <p:ph type="subTitle" idx="3"/>
          </p:nvPr>
        </p:nvSpPr>
        <p:spPr>
          <a:xfrm>
            <a:off x="1322969" y="3233100"/>
            <a:ext cx="2796900" cy="146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 name="Google Shape;23;p5"/>
          <p:cNvSpPr txBox="1">
            <a:spLocks noGrp="1"/>
          </p:cNvSpPr>
          <p:nvPr>
            <p:ph type="subTitle" idx="4"/>
          </p:nvPr>
        </p:nvSpPr>
        <p:spPr>
          <a:xfrm>
            <a:off x="5025631" y="3233094"/>
            <a:ext cx="2793900" cy="146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4" name="Google Shape;24;p5"/>
          <p:cNvSpPr txBox="1">
            <a:spLocks noGrp="1"/>
          </p:cNvSpPr>
          <p:nvPr>
            <p:ph type="title" idx="5" hasCustomPrompt="1"/>
          </p:nvPr>
        </p:nvSpPr>
        <p:spPr>
          <a:xfrm>
            <a:off x="2464086" y="1865376"/>
            <a:ext cx="530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solidFill>
                  <a:schemeClr val="lt1"/>
                </a:solidFill>
                <a:latin typeface="Montserrat Black"/>
                <a:ea typeface="Montserrat Black"/>
                <a:cs typeface="Montserrat Black"/>
                <a:sym typeface="Montserrat Black"/>
              </a:defRPr>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25" name="Google Shape;25;p5"/>
          <p:cNvSpPr txBox="1">
            <a:spLocks noGrp="1"/>
          </p:cNvSpPr>
          <p:nvPr>
            <p:ph type="title" idx="6" hasCustomPrompt="1"/>
          </p:nvPr>
        </p:nvSpPr>
        <p:spPr>
          <a:xfrm>
            <a:off x="6163212" y="1860426"/>
            <a:ext cx="530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solidFill>
                  <a:schemeClr val="lt1"/>
                </a:solidFill>
                <a:latin typeface="Montserrat Black"/>
                <a:ea typeface="Montserrat Black"/>
                <a:cs typeface="Montserrat Black"/>
                <a:sym typeface="Montserrat Black"/>
              </a:defRPr>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Tree>
    <p:extLst>
      <p:ext uri="{BB962C8B-B14F-4D97-AF65-F5344CB8AC3E}">
        <p14:creationId xmlns:p14="http://schemas.microsoft.com/office/powerpoint/2010/main" val="3029032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15252045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lt1"/>
        </a:solid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713225" y="881975"/>
            <a:ext cx="3858900" cy="978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8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subTitle" idx="1"/>
          </p:nvPr>
        </p:nvSpPr>
        <p:spPr>
          <a:xfrm>
            <a:off x="713225" y="1945371"/>
            <a:ext cx="3845400" cy="2582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400"/>
              <a:buChar char="●"/>
              <a:defRPr sz="1400"/>
            </a:lvl1pPr>
            <a:lvl2pPr lvl="1">
              <a:spcBef>
                <a:spcPts val="1600"/>
              </a:spcBef>
              <a:spcAft>
                <a:spcPts val="0"/>
              </a:spcAft>
              <a:buClr>
                <a:schemeClr val="accent2"/>
              </a:buClr>
              <a:buSzPts val="1400"/>
              <a:buChar char="○"/>
              <a:defRPr/>
            </a:lvl2pPr>
            <a:lvl3pPr lvl="2">
              <a:spcBef>
                <a:spcPts val="1600"/>
              </a:spcBef>
              <a:spcAft>
                <a:spcPts val="0"/>
              </a:spcAft>
              <a:buClr>
                <a:schemeClr val="accent2"/>
              </a:buClr>
              <a:buSzPts val="1400"/>
              <a:buChar char="■"/>
              <a:defRPr/>
            </a:lvl3pPr>
            <a:lvl4pPr lvl="3">
              <a:spcBef>
                <a:spcPts val="1600"/>
              </a:spcBef>
              <a:spcAft>
                <a:spcPts val="0"/>
              </a:spcAft>
              <a:buClr>
                <a:schemeClr val="accent2"/>
              </a:buClr>
              <a:buSzPts val="1400"/>
              <a:buChar char="●"/>
              <a:defRPr/>
            </a:lvl4pPr>
            <a:lvl5pPr lvl="4">
              <a:spcBef>
                <a:spcPts val="1600"/>
              </a:spcBef>
              <a:spcAft>
                <a:spcPts val="0"/>
              </a:spcAft>
              <a:buClr>
                <a:schemeClr val="accent2"/>
              </a:buClr>
              <a:buSzPts val="1400"/>
              <a:buChar char="○"/>
              <a:defRPr/>
            </a:lvl5pPr>
            <a:lvl6pPr lvl="5">
              <a:spcBef>
                <a:spcPts val="1600"/>
              </a:spcBef>
              <a:spcAft>
                <a:spcPts val="0"/>
              </a:spcAft>
              <a:buClr>
                <a:schemeClr val="accent2"/>
              </a:buClr>
              <a:buSzPts val="1400"/>
              <a:buChar char="■"/>
              <a:defRPr/>
            </a:lvl6pPr>
            <a:lvl7pPr lvl="6">
              <a:spcBef>
                <a:spcPts val="1600"/>
              </a:spcBef>
              <a:spcAft>
                <a:spcPts val="0"/>
              </a:spcAft>
              <a:buClr>
                <a:schemeClr val="accent2"/>
              </a:buClr>
              <a:buSzPts val="1400"/>
              <a:buChar char="●"/>
              <a:defRPr/>
            </a:lvl7pPr>
            <a:lvl8pPr lvl="7">
              <a:spcBef>
                <a:spcPts val="1600"/>
              </a:spcBef>
              <a:spcAft>
                <a:spcPts val="0"/>
              </a:spcAft>
              <a:buClr>
                <a:schemeClr val="accent2"/>
              </a:buClr>
              <a:buSzPts val="1400"/>
              <a:buChar char="○"/>
              <a:defRPr/>
            </a:lvl8pPr>
            <a:lvl9pPr lvl="8">
              <a:spcBef>
                <a:spcPts val="1600"/>
              </a:spcBef>
              <a:spcAft>
                <a:spcPts val="1600"/>
              </a:spcAft>
              <a:buClr>
                <a:schemeClr val="accent2"/>
              </a:buClr>
              <a:buSzPts val="1400"/>
              <a:buChar char="■"/>
              <a:defRPr/>
            </a:lvl9pPr>
          </a:lstStyle>
          <a:p>
            <a:endParaRPr/>
          </a:p>
        </p:txBody>
      </p:sp>
    </p:spTree>
    <p:extLst>
      <p:ext uri="{BB962C8B-B14F-4D97-AF65-F5344CB8AC3E}">
        <p14:creationId xmlns:p14="http://schemas.microsoft.com/office/powerpoint/2010/main" val="12827098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1"/>
        <p:cNvGrpSpPr/>
        <p:nvPr/>
      </p:nvGrpSpPr>
      <p:grpSpPr>
        <a:xfrm>
          <a:off x="0" y="0"/>
          <a:ext cx="0" cy="0"/>
          <a:chOff x="0" y="0"/>
          <a:chExt cx="0" cy="0"/>
        </a:xfrm>
      </p:grpSpPr>
      <p:sp>
        <p:nvSpPr>
          <p:cNvPr id="32" name="Google Shape;32;p8"/>
          <p:cNvSpPr/>
          <p:nvPr/>
        </p:nvSpPr>
        <p:spPr>
          <a:xfrm>
            <a:off x="1190700" y="-809550"/>
            <a:ext cx="6762600" cy="6762600"/>
          </a:xfrm>
          <a:prstGeom prst="ellipse">
            <a:avLst/>
          </a:prstGeom>
          <a:solidFill>
            <a:schemeClr val="dk2"/>
          </a:solidFill>
          <a:ln>
            <a:noFill/>
          </a:ln>
        </p:spPr>
        <p:txBody>
          <a:bodyPr spcFirstLastPara="1" wrap="square" lIns="91425" tIns="91425" rIns="91425" bIns="91425" anchor="ctr" anchorCtr="0">
            <a:noAutofit/>
          </a:bodyPr>
          <a:lstStyle/>
          <a:p>
            <a:pPr>
              <a:buClrTx/>
              <a:buFontTx/>
              <a:buNone/>
            </a:pPr>
            <a:endParaRPr sz="1800" kern="1200">
              <a:ea typeface="+mn-ea"/>
              <a:cs typeface="+mn-cs"/>
            </a:endParaRPr>
          </a:p>
        </p:txBody>
      </p:sp>
      <p:sp>
        <p:nvSpPr>
          <p:cNvPr id="33" name="Google Shape;33;p8"/>
          <p:cNvSpPr txBox="1">
            <a:spLocks noGrp="1"/>
          </p:cNvSpPr>
          <p:nvPr>
            <p:ph type="title"/>
          </p:nvPr>
        </p:nvSpPr>
        <p:spPr>
          <a:xfrm>
            <a:off x="1388100" y="450150"/>
            <a:ext cx="6367800" cy="4090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6000"/>
              <a:buNone/>
              <a:defRPr sz="60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32995493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2"/>
        </a:solidFill>
        <a:effectLst/>
      </p:bgPr>
    </p:bg>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4219225" y="1972943"/>
            <a:ext cx="4222800" cy="1033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sz="36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6" name="Google Shape;36;p9"/>
          <p:cNvSpPr txBox="1">
            <a:spLocks noGrp="1"/>
          </p:cNvSpPr>
          <p:nvPr>
            <p:ph type="subTitle" idx="1"/>
          </p:nvPr>
        </p:nvSpPr>
        <p:spPr>
          <a:xfrm>
            <a:off x="5667975" y="3250064"/>
            <a:ext cx="2762700" cy="759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1400">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 name="Google Shape;37;p9"/>
          <p:cNvSpPr txBox="1">
            <a:spLocks noGrp="1"/>
          </p:cNvSpPr>
          <p:nvPr>
            <p:ph type="title" idx="2" hasCustomPrompt="1"/>
          </p:nvPr>
        </p:nvSpPr>
        <p:spPr>
          <a:xfrm>
            <a:off x="7209904" y="1143000"/>
            <a:ext cx="1033200" cy="63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extLst>
      <p:ext uri="{BB962C8B-B14F-4D97-AF65-F5344CB8AC3E}">
        <p14:creationId xmlns:p14="http://schemas.microsoft.com/office/powerpoint/2010/main" val="5966306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1"/>
        </a:solidFill>
        <a:effectLst/>
      </p:bgPr>
    </p:bg>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1582116" y="876325"/>
            <a:ext cx="5982600" cy="10908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6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subTitle" idx="1"/>
          </p:nvPr>
        </p:nvSpPr>
        <p:spPr>
          <a:xfrm>
            <a:off x="1582116" y="1920425"/>
            <a:ext cx="5846400" cy="7476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solidFill>
                  <a:schemeClr val="accent2"/>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extLst>
      <p:ext uri="{BB962C8B-B14F-4D97-AF65-F5344CB8AC3E}">
        <p14:creationId xmlns:p14="http://schemas.microsoft.com/office/powerpoint/2010/main" val="41297318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extLst>
      <p:ext uri="{BB962C8B-B14F-4D97-AF65-F5344CB8AC3E}">
        <p14:creationId xmlns:p14="http://schemas.microsoft.com/office/powerpoint/2010/main" val="2680308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mp; two columns 2">
  <p:cSld name="Title &amp; two columns 2">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800"/>
              <a:buNone/>
              <a:defRPr>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3"/>
          <p:cNvSpPr txBox="1">
            <a:spLocks noGrp="1"/>
          </p:cNvSpPr>
          <p:nvPr>
            <p:ph type="subTitle" idx="1"/>
          </p:nvPr>
        </p:nvSpPr>
        <p:spPr>
          <a:xfrm>
            <a:off x="1325875" y="4154064"/>
            <a:ext cx="2541900" cy="71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8" name="Google Shape;48;p13"/>
          <p:cNvSpPr txBox="1">
            <a:spLocks noGrp="1"/>
          </p:cNvSpPr>
          <p:nvPr>
            <p:ph type="subTitle" idx="2"/>
          </p:nvPr>
        </p:nvSpPr>
        <p:spPr>
          <a:xfrm>
            <a:off x="5276093" y="4154064"/>
            <a:ext cx="2541900" cy="71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9" name="Google Shape;49;p13"/>
          <p:cNvSpPr txBox="1">
            <a:spLocks noGrp="1"/>
          </p:cNvSpPr>
          <p:nvPr>
            <p:ph type="subTitle" idx="3"/>
          </p:nvPr>
        </p:nvSpPr>
        <p:spPr>
          <a:xfrm>
            <a:off x="1325880" y="3731161"/>
            <a:ext cx="25419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Montserrat SemiBold"/>
              <a:buNone/>
              <a:defRPr b="1">
                <a:solidFill>
                  <a:schemeClr val="dk2"/>
                </a:solidFill>
              </a:defRPr>
            </a:lvl1pPr>
            <a:lvl2pPr lvl="1"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2pPr>
            <a:lvl3pPr lvl="2"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3pPr>
            <a:lvl4pPr lvl="3"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4pPr>
            <a:lvl5pPr lvl="4"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5pPr>
            <a:lvl6pPr lvl="5"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6pPr>
            <a:lvl7pPr lvl="6"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7pPr>
            <a:lvl8pPr lvl="7"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8pPr>
            <a:lvl9pPr lvl="8" rtl="0">
              <a:spcBef>
                <a:spcPts val="1600"/>
              </a:spcBef>
              <a:spcAft>
                <a:spcPts val="1600"/>
              </a:spcAft>
              <a:buSzPts val="1400"/>
              <a:buFont typeface="Montserrat SemiBold"/>
              <a:buNone/>
              <a:defRPr>
                <a:latin typeface="Montserrat SemiBold"/>
                <a:ea typeface="Montserrat SemiBold"/>
                <a:cs typeface="Montserrat SemiBold"/>
                <a:sym typeface="Montserrat SemiBold"/>
              </a:defRPr>
            </a:lvl9pPr>
          </a:lstStyle>
          <a:p>
            <a:endParaRPr/>
          </a:p>
        </p:txBody>
      </p:sp>
      <p:sp>
        <p:nvSpPr>
          <p:cNvPr id="50" name="Google Shape;50;p13"/>
          <p:cNvSpPr txBox="1">
            <a:spLocks noGrp="1"/>
          </p:cNvSpPr>
          <p:nvPr>
            <p:ph type="subTitle" idx="4"/>
          </p:nvPr>
        </p:nvSpPr>
        <p:spPr>
          <a:xfrm>
            <a:off x="5276088" y="3731161"/>
            <a:ext cx="25419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Montserrat SemiBold"/>
              <a:buNone/>
              <a:defRPr b="1">
                <a:solidFill>
                  <a:schemeClr val="dk2"/>
                </a:solidFill>
              </a:defRPr>
            </a:lvl1pPr>
            <a:lvl2pPr lvl="1"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2pPr>
            <a:lvl3pPr lvl="2"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3pPr>
            <a:lvl4pPr lvl="3"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4pPr>
            <a:lvl5pPr lvl="4"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5pPr>
            <a:lvl6pPr lvl="5"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6pPr>
            <a:lvl7pPr lvl="6"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7pPr>
            <a:lvl8pPr lvl="7"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8pPr>
            <a:lvl9pPr lvl="8" rtl="0">
              <a:spcBef>
                <a:spcPts val="1600"/>
              </a:spcBef>
              <a:spcAft>
                <a:spcPts val="1600"/>
              </a:spcAft>
              <a:buSzPts val="1400"/>
              <a:buFont typeface="Montserrat SemiBold"/>
              <a:buNone/>
              <a:defRPr>
                <a:latin typeface="Montserrat SemiBold"/>
                <a:ea typeface="Montserrat SemiBold"/>
                <a:cs typeface="Montserrat SemiBold"/>
                <a:sym typeface="Montserrat SemiBold"/>
              </a:defRPr>
            </a:lvl9pPr>
          </a:lstStyle>
          <a:p>
            <a:endParaRPr/>
          </a:p>
        </p:txBody>
      </p:sp>
      <p:sp>
        <p:nvSpPr>
          <p:cNvPr id="51" name="Google Shape;51;p13"/>
          <p:cNvSpPr txBox="1">
            <a:spLocks noGrp="1"/>
          </p:cNvSpPr>
          <p:nvPr>
            <p:ph type="title" idx="5" hasCustomPrompt="1"/>
          </p:nvPr>
        </p:nvSpPr>
        <p:spPr>
          <a:xfrm>
            <a:off x="1325875" y="1300175"/>
            <a:ext cx="2541900" cy="75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52" name="Google Shape;52;p13"/>
          <p:cNvSpPr txBox="1">
            <a:spLocks noGrp="1"/>
          </p:cNvSpPr>
          <p:nvPr>
            <p:ph type="title" idx="6" hasCustomPrompt="1"/>
          </p:nvPr>
        </p:nvSpPr>
        <p:spPr>
          <a:xfrm>
            <a:off x="5276100" y="1300174"/>
            <a:ext cx="2541900" cy="75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Tree>
    <p:extLst>
      <p:ext uri="{BB962C8B-B14F-4D97-AF65-F5344CB8AC3E}">
        <p14:creationId xmlns:p14="http://schemas.microsoft.com/office/powerpoint/2010/main" val="133687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four columns 2">
  <p:cSld name="CUSTOM_2">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1pPr>
            <a:lvl2pPr lvl="1"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a:endParaRPr/>
          </a:p>
        </p:txBody>
      </p:sp>
      <p:sp>
        <p:nvSpPr>
          <p:cNvPr id="101" name="Google Shape;101;p20"/>
          <p:cNvSpPr txBox="1"/>
          <p:nvPr/>
        </p:nvSpPr>
        <p:spPr>
          <a:xfrm>
            <a:off x="1742693" y="1765200"/>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102" name="Google Shape;102;p20"/>
          <p:cNvSpPr txBox="1">
            <a:spLocks noGrp="1"/>
          </p:cNvSpPr>
          <p:nvPr>
            <p:ph type="subTitle" idx="1"/>
          </p:nvPr>
        </p:nvSpPr>
        <p:spPr>
          <a:xfrm>
            <a:off x="1978890" y="1779022"/>
            <a:ext cx="23793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b="1">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103" name="Google Shape;103;p20"/>
          <p:cNvSpPr txBox="1">
            <a:spLocks noGrp="1"/>
          </p:cNvSpPr>
          <p:nvPr>
            <p:ph type="subTitle" idx="2"/>
          </p:nvPr>
        </p:nvSpPr>
        <p:spPr>
          <a:xfrm>
            <a:off x="1978890" y="2182450"/>
            <a:ext cx="23793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400">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4" name="Google Shape;104;p20"/>
          <p:cNvSpPr txBox="1"/>
          <p:nvPr/>
        </p:nvSpPr>
        <p:spPr>
          <a:xfrm>
            <a:off x="5601418" y="1765200"/>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chemeClr val="dk2"/>
              </a:solidFill>
              <a:latin typeface="Montserrat SemiBold"/>
              <a:ea typeface="Montserrat SemiBold"/>
              <a:cs typeface="Montserrat SemiBold"/>
              <a:sym typeface="Montserrat SemiBold"/>
            </a:endParaRPr>
          </a:p>
        </p:txBody>
      </p:sp>
      <p:sp>
        <p:nvSpPr>
          <p:cNvPr id="105" name="Google Shape;105;p20"/>
          <p:cNvSpPr txBox="1">
            <a:spLocks noGrp="1"/>
          </p:cNvSpPr>
          <p:nvPr>
            <p:ph type="subTitle" idx="3"/>
          </p:nvPr>
        </p:nvSpPr>
        <p:spPr>
          <a:xfrm>
            <a:off x="5837615" y="1779022"/>
            <a:ext cx="23772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b="1">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6" name="Google Shape;106;p20"/>
          <p:cNvSpPr txBox="1">
            <a:spLocks noGrp="1"/>
          </p:cNvSpPr>
          <p:nvPr>
            <p:ph type="subTitle" idx="4"/>
          </p:nvPr>
        </p:nvSpPr>
        <p:spPr>
          <a:xfrm>
            <a:off x="5837615" y="2182447"/>
            <a:ext cx="23772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400">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7" name="Google Shape;107;p20"/>
          <p:cNvSpPr txBox="1"/>
          <p:nvPr/>
        </p:nvSpPr>
        <p:spPr>
          <a:xfrm>
            <a:off x="1745068" y="3155942"/>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108" name="Google Shape;108;p20"/>
          <p:cNvSpPr txBox="1">
            <a:spLocks noGrp="1"/>
          </p:cNvSpPr>
          <p:nvPr>
            <p:ph type="subTitle" idx="5"/>
          </p:nvPr>
        </p:nvSpPr>
        <p:spPr>
          <a:xfrm>
            <a:off x="1981265" y="3162606"/>
            <a:ext cx="23793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b="1">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109" name="Google Shape;109;p20"/>
          <p:cNvSpPr txBox="1">
            <a:spLocks noGrp="1"/>
          </p:cNvSpPr>
          <p:nvPr>
            <p:ph type="subTitle" idx="6"/>
          </p:nvPr>
        </p:nvSpPr>
        <p:spPr>
          <a:xfrm>
            <a:off x="1981265" y="3566032"/>
            <a:ext cx="23793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400">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0" name="Google Shape;110;p20"/>
          <p:cNvSpPr txBox="1"/>
          <p:nvPr/>
        </p:nvSpPr>
        <p:spPr>
          <a:xfrm>
            <a:off x="5603793" y="3155942"/>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111" name="Google Shape;111;p20"/>
          <p:cNvSpPr txBox="1">
            <a:spLocks noGrp="1"/>
          </p:cNvSpPr>
          <p:nvPr>
            <p:ph type="subTitle" idx="7"/>
          </p:nvPr>
        </p:nvSpPr>
        <p:spPr>
          <a:xfrm>
            <a:off x="5839610" y="3162608"/>
            <a:ext cx="23772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b="1">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112" name="Google Shape;112;p20"/>
          <p:cNvSpPr txBox="1">
            <a:spLocks noGrp="1"/>
          </p:cNvSpPr>
          <p:nvPr>
            <p:ph type="subTitle" idx="8"/>
          </p:nvPr>
        </p:nvSpPr>
        <p:spPr>
          <a:xfrm>
            <a:off x="5839610" y="3566033"/>
            <a:ext cx="23772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400">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3" name="Google Shape;113;p20"/>
          <p:cNvSpPr txBox="1">
            <a:spLocks noGrp="1"/>
          </p:cNvSpPr>
          <p:nvPr>
            <p:ph type="title" idx="9" hasCustomPrompt="1"/>
          </p:nvPr>
        </p:nvSpPr>
        <p:spPr>
          <a:xfrm>
            <a:off x="1097280" y="1844061"/>
            <a:ext cx="5760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Font typeface="Montserrat Black"/>
              <a:buNone/>
              <a:defRPr sz="3200">
                <a:solidFill>
                  <a:schemeClr val="lt1"/>
                </a:solidFill>
                <a:latin typeface="Montserrat Black"/>
                <a:ea typeface="Montserrat Black"/>
                <a:cs typeface="Montserrat Black"/>
                <a:sym typeface="Montserrat Black"/>
              </a:defRPr>
            </a:lvl1pPr>
            <a:lvl2pPr lvl="1" algn="ctr" rtl="0">
              <a:spcBef>
                <a:spcPts val="0"/>
              </a:spcBef>
              <a:spcAft>
                <a:spcPts val="0"/>
              </a:spcAft>
              <a:buSzPts val="4800"/>
              <a:buFont typeface="Montserrat Black"/>
              <a:buNone/>
              <a:defRPr sz="4800">
                <a:latin typeface="Montserrat Black"/>
                <a:ea typeface="Montserrat Black"/>
                <a:cs typeface="Montserrat Black"/>
                <a:sym typeface="Montserrat Black"/>
              </a:defRPr>
            </a:lvl2pPr>
            <a:lvl3pPr lvl="2" algn="ctr" rtl="0">
              <a:spcBef>
                <a:spcPts val="0"/>
              </a:spcBef>
              <a:spcAft>
                <a:spcPts val="0"/>
              </a:spcAft>
              <a:buSzPts val="4800"/>
              <a:buFont typeface="Montserrat Black"/>
              <a:buNone/>
              <a:defRPr sz="4800">
                <a:latin typeface="Montserrat Black"/>
                <a:ea typeface="Montserrat Black"/>
                <a:cs typeface="Montserrat Black"/>
                <a:sym typeface="Montserrat Black"/>
              </a:defRPr>
            </a:lvl3pPr>
            <a:lvl4pPr lvl="3" algn="ctr" rtl="0">
              <a:spcBef>
                <a:spcPts val="0"/>
              </a:spcBef>
              <a:spcAft>
                <a:spcPts val="0"/>
              </a:spcAft>
              <a:buSzPts val="4800"/>
              <a:buFont typeface="Montserrat Black"/>
              <a:buNone/>
              <a:defRPr sz="4800">
                <a:latin typeface="Montserrat Black"/>
                <a:ea typeface="Montserrat Black"/>
                <a:cs typeface="Montserrat Black"/>
                <a:sym typeface="Montserrat Black"/>
              </a:defRPr>
            </a:lvl4pPr>
            <a:lvl5pPr lvl="4" algn="ctr" rtl="0">
              <a:spcBef>
                <a:spcPts val="0"/>
              </a:spcBef>
              <a:spcAft>
                <a:spcPts val="0"/>
              </a:spcAft>
              <a:buSzPts val="4800"/>
              <a:buFont typeface="Montserrat Black"/>
              <a:buNone/>
              <a:defRPr sz="4800">
                <a:latin typeface="Montserrat Black"/>
                <a:ea typeface="Montserrat Black"/>
                <a:cs typeface="Montserrat Black"/>
                <a:sym typeface="Montserrat Black"/>
              </a:defRPr>
            </a:lvl5pPr>
            <a:lvl6pPr lvl="5" algn="ctr" rtl="0">
              <a:spcBef>
                <a:spcPts val="0"/>
              </a:spcBef>
              <a:spcAft>
                <a:spcPts val="0"/>
              </a:spcAft>
              <a:buSzPts val="4800"/>
              <a:buFont typeface="Montserrat Black"/>
              <a:buNone/>
              <a:defRPr sz="4800">
                <a:latin typeface="Montserrat Black"/>
                <a:ea typeface="Montserrat Black"/>
                <a:cs typeface="Montserrat Black"/>
                <a:sym typeface="Montserrat Black"/>
              </a:defRPr>
            </a:lvl6pPr>
            <a:lvl7pPr lvl="6" algn="ctr" rtl="0">
              <a:spcBef>
                <a:spcPts val="0"/>
              </a:spcBef>
              <a:spcAft>
                <a:spcPts val="0"/>
              </a:spcAft>
              <a:buSzPts val="4800"/>
              <a:buFont typeface="Montserrat Black"/>
              <a:buNone/>
              <a:defRPr sz="4800">
                <a:latin typeface="Montserrat Black"/>
                <a:ea typeface="Montserrat Black"/>
                <a:cs typeface="Montserrat Black"/>
                <a:sym typeface="Montserrat Black"/>
              </a:defRPr>
            </a:lvl7pPr>
            <a:lvl8pPr lvl="7" algn="ctr" rtl="0">
              <a:spcBef>
                <a:spcPts val="0"/>
              </a:spcBef>
              <a:spcAft>
                <a:spcPts val="0"/>
              </a:spcAft>
              <a:buSzPts val="4800"/>
              <a:buFont typeface="Montserrat Black"/>
              <a:buNone/>
              <a:defRPr sz="4800">
                <a:latin typeface="Montserrat Black"/>
                <a:ea typeface="Montserrat Black"/>
                <a:cs typeface="Montserrat Black"/>
                <a:sym typeface="Montserrat Black"/>
              </a:defRPr>
            </a:lvl8pPr>
            <a:lvl9pPr lvl="8" algn="ctr" rtl="0">
              <a:spcBef>
                <a:spcPts val="0"/>
              </a:spcBef>
              <a:spcAft>
                <a:spcPts val="0"/>
              </a:spcAft>
              <a:buSzPts val="4800"/>
              <a:buFont typeface="Montserrat Black"/>
              <a:buNone/>
              <a:defRPr sz="4800">
                <a:latin typeface="Montserrat Black"/>
                <a:ea typeface="Montserrat Black"/>
                <a:cs typeface="Montserrat Black"/>
                <a:sym typeface="Montserrat Black"/>
              </a:defRPr>
            </a:lvl9pPr>
          </a:lstStyle>
          <a:p>
            <a:r>
              <a:t>xx%</a:t>
            </a:r>
          </a:p>
        </p:txBody>
      </p:sp>
      <p:sp>
        <p:nvSpPr>
          <p:cNvPr id="114" name="Google Shape;114;p20"/>
          <p:cNvSpPr txBox="1">
            <a:spLocks noGrp="1"/>
          </p:cNvSpPr>
          <p:nvPr>
            <p:ph type="title" idx="13" hasCustomPrompt="1"/>
          </p:nvPr>
        </p:nvSpPr>
        <p:spPr>
          <a:xfrm>
            <a:off x="4956048" y="1849011"/>
            <a:ext cx="5760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Font typeface="Montserrat Black"/>
              <a:buNone/>
              <a:defRPr sz="3200">
                <a:solidFill>
                  <a:schemeClr val="lt1"/>
                </a:solidFill>
                <a:latin typeface="Montserrat Black"/>
                <a:ea typeface="Montserrat Black"/>
                <a:cs typeface="Montserrat Black"/>
                <a:sym typeface="Montserrat Black"/>
              </a:defRPr>
            </a:lvl1pPr>
            <a:lvl2pPr lvl="1" algn="ctr" rtl="0">
              <a:spcBef>
                <a:spcPts val="0"/>
              </a:spcBef>
              <a:spcAft>
                <a:spcPts val="0"/>
              </a:spcAft>
              <a:buSzPts val="4800"/>
              <a:buFont typeface="Montserrat Black"/>
              <a:buNone/>
              <a:defRPr sz="4800">
                <a:latin typeface="Montserrat Black"/>
                <a:ea typeface="Montserrat Black"/>
                <a:cs typeface="Montserrat Black"/>
                <a:sym typeface="Montserrat Black"/>
              </a:defRPr>
            </a:lvl2pPr>
            <a:lvl3pPr lvl="2" algn="ctr" rtl="0">
              <a:spcBef>
                <a:spcPts val="0"/>
              </a:spcBef>
              <a:spcAft>
                <a:spcPts val="0"/>
              </a:spcAft>
              <a:buSzPts val="4800"/>
              <a:buFont typeface="Montserrat Black"/>
              <a:buNone/>
              <a:defRPr sz="4800">
                <a:latin typeface="Montserrat Black"/>
                <a:ea typeface="Montserrat Black"/>
                <a:cs typeface="Montserrat Black"/>
                <a:sym typeface="Montserrat Black"/>
              </a:defRPr>
            </a:lvl3pPr>
            <a:lvl4pPr lvl="3" algn="ctr" rtl="0">
              <a:spcBef>
                <a:spcPts val="0"/>
              </a:spcBef>
              <a:spcAft>
                <a:spcPts val="0"/>
              </a:spcAft>
              <a:buSzPts val="4800"/>
              <a:buFont typeface="Montserrat Black"/>
              <a:buNone/>
              <a:defRPr sz="4800">
                <a:latin typeface="Montserrat Black"/>
                <a:ea typeface="Montserrat Black"/>
                <a:cs typeface="Montserrat Black"/>
                <a:sym typeface="Montserrat Black"/>
              </a:defRPr>
            </a:lvl4pPr>
            <a:lvl5pPr lvl="4" algn="ctr" rtl="0">
              <a:spcBef>
                <a:spcPts val="0"/>
              </a:spcBef>
              <a:spcAft>
                <a:spcPts val="0"/>
              </a:spcAft>
              <a:buSzPts val="4800"/>
              <a:buFont typeface="Montserrat Black"/>
              <a:buNone/>
              <a:defRPr sz="4800">
                <a:latin typeface="Montserrat Black"/>
                <a:ea typeface="Montserrat Black"/>
                <a:cs typeface="Montserrat Black"/>
                <a:sym typeface="Montserrat Black"/>
              </a:defRPr>
            </a:lvl5pPr>
            <a:lvl6pPr lvl="5" algn="ctr" rtl="0">
              <a:spcBef>
                <a:spcPts val="0"/>
              </a:spcBef>
              <a:spcAft>
                <a:spcPts val="0"/>
              </a:spcAft>
              <a:buSzPts val="4800"/>
              <a:buFont typeface="Montserrat Black"/>
              <a:buNone/>
              <a:defRPr sz="4800">
                <a:latin typeface="Montserrat Black"/>
                <a:ea typeface="Montserrat Black"/>
                <a:cs typeface="Montserrat Black"/>
                <a:sym typeface="Montserrat Black"/>
              </a:defRPr>
            </a:lvl6pPr>
            <a:lvl7pPr lvl="6" algn="ctr" rtl="0">
              <a:spcBef>
                <a:spcPts val="0"/>
              </a:spcBef>
              <a:spcAft>
                <a:spcPts val="0"/>
              </a:spcAft>
              <a:buSzPts val="4800"/>
              <a:buFont typeface="Montserrat Black"/>
              <a:buNone/>
              <a:defRPr sz="4800">
                <a:latin typeface="Montserrat Black"/>
                <a:ea typeface="Montserrat Black"/>
                <a:cs typeface="Montserrat Black"/>
                <a:sym typeface="Montserrat Black"/>
              </a:defRPr>
            </a:lvl7pPr>
            <a:lvl8pPr lvl="7" algn="ctr" rtl="0">
              <a:spcBef>
                <a:spcPts val="0"/>
              </a:spcBef>
              <a:spcAft>
                <a:spcPts val="0"/>
              </a:spcAft>
              <a:buSzPts val="4800"/>
              <a:buFont typeface="Montserrat Black"/>
              <a:buNone/>
              <a:defRPr sz="4800">
                <a:latin typeface="Montserrat Black"/>
                <a:ea typeface="Montserrat Black"/>
                <a:cs typeface="Montserrat Black"/>
                <a:sym typeface="Montserrat Black"/>
              </a:defRPr>
            </a:lvl8pPr>
            <a:lvl9pPr lvl="8" algn="ctr" rtl="0">
              <a:spcBef>
                <a:spcPts val="0"/>
              </a:spcBef>
              <a:spcAft>
                <a:spcPts val="0"/>
              </a:spcAft>
              <a:buSzPts val="4800"/>
              <a:buFont typeface="Montserrat Black"/>
              <a:buNone/>
              <a:defRPr sz="4800">
                <a:latin typeface="Montserrat Black"/>
                <a:ea typeface="Montserrat Black"/>
                <a:cs typeface="Montserrat Black"/>
                <a:sym typeface="Montserrat Black"/>
              </a:defRPr>
            </a:lvl9pPr>
          </a:lstStyle>
          <a:p>
            <a:r>
              <a:t>xx%</a:t>
            </a:r>
          </a:p>
        </p:txBody>
      </p:sp>
      <p:sp>
        <p:nvSpPr>
          <p:cNvPr id="115" name="Google Shape;115;p20"/>
          <p:cNvSpPr txBox="1">
            <a:spLocks noGrp="1"/>
          </p:cNvSpPr>
          <p:nvPr>
            <p:ph type="title" idx="14" hasCustomPrompt="1"/>
          </p:nvPr>
        </p:nvSpPr>
        <p:spPr>
          <a:xfrm>
            <a:off x="1097280" y="3233949"/>
            <a:ext cx="5760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Font typeface="Montserrat Black"/>
              <a:buNone/>
              <a:defRPr sz="3200">
                <a:solidFill>
                  <a:schemeClr val="lt1"/>
                </a:solidFill>
                <a:latin typeface="Montserrat Black"/>
                <a:ea typeface="Montserrat Black"/>
                <a:cs typeface="Montserrat Black"/>
                <a:sym typeface="Montserrat Black"/>
              </a:defRPr>
            </a:lvl1pPr>
            <a:lvl2pPr lvl="1" algn="ctr" rtl="0">
              <a:spcBef>
                <a:spcPts val="0"/>
              </a:spcBef>
              <a:spcAft>
                <a:spcPts val="0"/>
              </a:spcAft>
              <a:buSzPts val="4800"/>
              <a:buFont typeface="Montserrat Black"/>
              <a:buNone/>
              <a:defRPr sz="4800">
                <a:latin typeface="Montserrat Black"/>
                <a:ea typeface="Montserrat Black"/>
                <a:cs typeface="Montserrat Black"/>
                <a:sym typeface="Montserrat Black"/>
              </a:defRPr>
            </a:lvl2pPr>
            <a:lvl3pPr lvl="2" algn="ctr" rtl="0">
              <a:spcBef>
                <a:spcPts val="0"/>
              </a:spcBef>
              <a:spcAft>
                <a:spcPts val="0"/>
              </a:spcAft>
              <a:buSzPts val="4800"/>
              <a:buFont typeface="Montserrat Black"/>
              <a:buNone/>
              <a:defRPr sz="4800">
                <a:latin typeface="Montserrat Black"/>
                <a:ea typeface="Montserrat Black"/>
                <a:cs typeface="Montserrat Black"/>
                <a:sym typeface="Montserrat Black"/>
              </a:defRPr>
            </a:lvl3pPr>
            <a:lvl4pPr lvl="3" algn="ctr" rtl="0">
              <a:spcBef>
                <a:spcPts val="0"/>
              </a:spcBef>
              <a:spcAft>
                <a:spcPts val="0"/>
              </a:spcAft>
              <a:buSzPts val="4800"/>
              <a:buFont typeface="Montserrat Black"/>
              <a:buNone/>
              <a:defRPr sz="4800">
                <a:latin typeface="Montserrat Black"/>
                <a:ea typeface="Montserrat Black"/>
                <a:cs typeface="Montserrat Black"/>
                <a:sym typeface="Montserrat Black"/>
              </a:defRPr>
            </a:lvl4pPr>
            <a:lvl5pPr lvl="4" algn="ctr" rtl="0">
              <a:spcBef>
                <a:spcPts val="0"/>
              </a:spcBef>
              <a:spcAft>
                <a:spcPts val="0"/>
              </a:spcAft>
              <a:buSzPts val="4800"/>
              <a:buFont typeface="Montserrat Black"/>
              <a:buNone/>
              <a:defRPr sz="4800">
                <a:latin typeface="Montserrat Black"/>
                <a:ea typeface="Montserrat Black"/>
                <a:cs typeface="Montserrat Black"/>
                <a:sym typeface="Montserrat Black"/>
              </a:defRPr>
            </a:lvl5pPr>
            <a:lvl6pPr lvl="5" algn="ctr" rtl="0">
              <a:spcBef>
                <a:spcPts val="0"/>
              </a:spcBef>
              <a:spcAft>
                <a:spcPts val="0"/>
              </a:spcAft>
              <a:buSzPts val="4800"/>
              <a:buFont typeface="Montserrat Black"/>
              <a:buNone/>
              <a:defRPr sz="4800">
                <a:latin typeface="Montserrat Black"/>
                <a:ea typeface="Montserrat Black"/>
                <a:cs typeface="Montserrat Black"/>
                <a:sym typeface="Montserrat Black"/>
              </a:defRPr>
            </a:lvl6pPr>
            <a:lvl7pPr lvl="6" algn="ctr" rtl="0">
              <a:spcBef>
                <a:spcPts val="0"/>
              </a:spcBef>
              <a:spcAft>
                <a:spcPts val="0"/>
              </a:spcAft>
              <a:buSzPts val="4800"/>
              <a:buFont typeface="Montserrat Black"/>
              <a:buNone/>
              <a:defRPr sz="4800">
                <a:latin typeface="Montserrat Black"/>
                <a:ea typeface="Montserrat Black"/>
                <a:cs typeface="Montserrat Black"/>
                <a:sym typeface="Montserrat Black"/>
              </a:defRPr>
            </a:lvl7pPr>
            <a:lvl8pPr lvl="7" algn="ctr" rtl="0">
              <a:spcBef>
                <a:spcPts val="0"/>
              </a:spcBef>
              <a:spcAft>
                <a:spcPts val="0"/>
              </a:spcAft>
              <a:buSzPts val="4800"/>
              <a:buFont typeface="Montserrat Black"/>
              <a:buNone/>
              <a:defRPr sz="4800">
                <a:latin typeface="Montserrat Black"/>
                <a:ea typeface="Montserrat Black"/>
                <a:cs typeface="Montserrat Black"/>
                <a:sym typeface="Montserrat Black"/>
              </a:defRPr>
            </a:lvl8pPr>
            <a:lvl9pPr lvl="8" algn="ctr" rtl="0">
              <a:spcBef>
                <a:spcPts val="0"/>
              </a:spcBef>
              <a:spcAft>
                <a:spcPts val="0"/>
              </a:spcAft>
              <a:buSzPts val="4800"/>
              <a:buFont typeface="Montserrat Black"/>
              <a:buNone/>
              <a:defRPr sz="4800">
                <a:latin typeface="Montserrat Black"/>
                <a:ea typeface="Montserrat Black"/>
                <a:cs typeface="Montserrat Black"/>
                <a:sym typeface="Montserrat Black"/>
              </a:defRPr>
            </a:lvl9pPr>
          </a:lstStyle>
          <a:p>
            <a:r>
              <a:t>xx%</a:t>
            </a:r>
          </a:p>
        </p:txBody>
      </p:sp>
      <p:sp>
        <p:nvSpPr>
          <p:cNvPr id="116" name="Google Shape;116;p20"/>
          <p:cNvSpPr txBox="1">
            <a:spLocks noGrp="1"/>
          </p:cNvSpPr>
          <p:nvPr>
            <p:ph type="title" idx="15" hasCustomPrompt="1"/>
          </p:nvPr>
        </p:nvSpPr>
        <p:spPr>
          <a:xfrm>
            <a:off x="4956048" y="3233949"/>
            <a:ext cx="5760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Font typeface="Montserrat Black"/>
              <a:buNone/>
              <a:defRPr sz="3200">
                <a:solidFill>
                  <a:schemeClr val="lt1"/>
                </a:solidFill>
                <a:latin typeface="Montserrat Black"/>
                <a:ea typeface="Montserrat Black"/>
                <a:cs typeface="Montserrat Black"/>
                <a:sym typeface="Montserrat Black"/>
              </a:defRPr>
            </a:lvl1pPr>
            <a:lvl2pPr lvl="1" algn="ctr" rtl="0">
              <a:spcBef>
                <a:spcPts val="0"/>
              </a:spcBef>
              <a:spcAft>
                <a:spcPts val="0"/>
              </a:spcAft>
              <a:buSzPts val="4800"/>
              <a:buFont typeface="Montserrat Black"/>
              <a:buNone/>
              <a:defRPr sz="4800">
                <a:latin typeface="Montserrat Black"/>
                <a:ea typeface="Montserrat Black"/>
                <a:cs typeface="Montserrat Black"/>
                <a:sym typeface="Montserrat Black"/>
              </a:defRPr>
            </a:lvl2pPr>
            <a:lvl3pPr lvl="2" algn="ctr" rtl="0">
              <a:spcBef>
                <a:spcPts val="0"/>
              </a:spcBef>
              <a:spcAft>
                <a:spcPts val="0"/>
              </a:spcAft>
              <a:buSzPts val="4800"/>
              <a:buFont typeface="Montserrat Black"/>
              <a:buNone/>
              <a:defRPr sz="4800">
                <a:latin typeface="Montserrat Black"/>
                <a:ea typeface="Montserrat Black"/>
                <a:cs typeface="Montserrat Black"/>
                <a:sym typeface="Montserrat Black"/>
              </a:defRPr>
            </a:lvl3pPr>
            <a:lvl4pPr lvl="3" algn="ctr" rtl="0">
              <a:spcBef>
                <a:spcPts val="0"/>
              </a:spcBef>
              <a:spcAft>
                <a:spcPts val="0"/>
              </a:spcAft>
              <a:buSzPts val="4800"/>
              <a:buFont typeface="Montserrat Black"/>
              <a:buNone/>
              <a:defRPr sz="4800">
                <a:latin typeface="Montserrat Black"/>
                <a:ea typeface="Montserrat Black"/>
                <a:cs typeface="Montserrat Black"/>
                <a:sym typeface="Montserrat Black"/>
              </a:defRPr>
            </a:lvl4pPr>
            <a:lvl5pPr lvl="4" algn="ctr" rtl="0">
              <a:spcBef>
                <a:spcPts val="0"/>
              </a:spcBef>
              <a:spcAft>
                <a:spcPts val="0"/>
              </a:spcAft>
              <a:buSzPts val="4800"/>
              <a:buFont typeface="Montserrat Black"/>
              <a:buNone/>
              <a:defRPr sz="4800">
                <a:latin typeface="Montserrat Black"/>
                <a:ea typeface="Montserrat Black"/>
                <a:cs typeface="Montserrat Black"/>
                <a:sym typeface="Montserrat Black"/>
              </a:defRPr>
            </a:lvl5pPr>
            <a:lvl6pPr lvl="5" algn="ctr" rtl="0">
              <a:spcBef>
                <a:spcPts val="0"/>
              </a:spcBef>
              <a:spcAft>
                <a:spcPts val="0"/>
              </a:spcAft>
              <a:buSzPts val="4800"/>
              <a:buFont typeface="Montserrat Black"/>
              <a:buNone/>
              <a:defRPr sz="4800">
                <a:latin typeface="Montserrat Black"/>
                <a:ea typeface="Montserrat Black"/>
                <a:cs typeface="Montserrat Black"/>
                <a:sym typeface="Montserrat Black"/>
              </a:defRPr>
            </a:lvl6pPr>
            <a:lvl7pPr lvl="6" algn="ctr" rtl="0">
              <a:spcBef>
                <a:spcPts val="0"/>
              </a:spcBef>
              <a:spcAft>
                <a:spcPts val="0"/>
              </a:spcAft>
              <a:buSzPts val="4800"/>
              <a:buFont typeface="Montserrat Black"/>
              <a:buNone/>
              <a:defRPr sz="4800">
                <a:latin typeface="Montserrat Black"/>
                <a:ea typeface="Montserrat Black"/>
                <a:cs typeface="Montserrat Black"/>
                <a:sym typeface="Montserrat Black"/>
              </a:defRPr>
            </a:lvl7pPr>
            <a:lvl8pPr lvl="7" algn="ctr" rtl="0">
              <a:spcBef>
                <a:spcPts val="0"/>
              </a:spcBef>
              <a:spcAft>
                <a:spcPts val="0"/>
              </a:spcAft>
              <a:buSzPts val="4800"/>
              <a:buFont typeface="Montserrat Black"/>
              <a:buNone/>
              <a:defRPr sz="4800">
                <a:latin typeface="Montserrat Black"/>
                <a:ea typeface="Montserrat Black"/>
                <a:cs typeface="Montserrat Black"/>
                <a:sym typeface="Montserrat Black"/>
              </a:defRPr>
            </a:lvl8pPr>
            <a:lvl9pPr lvl="8" algn="ctr" rtl="0">
              <a:spcBef>
                <a:spcPts val="0"/>
              </a:spcBef>
              <a:spcAft>
                <a:spcPts val="0"/>
              </a:spcAft>
              <a:buSzPts val="4800"/>
              <a:buFont typeface="Montserrat Black"/>
              <a:buNone/>
              <a:defRPr sz="4800">
                <a:latin typeface="Montserrat Black"/>
                <a:ea typeface="Montserrat Black"/>
                <a:cs typeface="Montserrat Black"/>
                <a:sym typeface="Montserrat Black"/>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text &amp; picture">
  <p:cSld name="Title, text &amp; picture">
    <p:bg>
      <p:bgPr>
        <a:solidFill>
          <a:schemeClr val="lt1"/>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709625" y="1160390"/>
            <a:ext cx="3429000" cy="1371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sp>
        <p:nvSpPr>
          <p:cNvPr id="55" name="Google Shape;55;p14"/>
          <p:cNvSpPr txBox="1">
            <a:spLocks noGrp="1"/>
          </p:cNvSpPr>
          <p:nvPr>
            <p:ph type="subTitle" idx="1"/>
          </p:nvPr>
        </p:nvSpPr>
        <p:spPr>
          <a:xfrm>
            <a:off x="713225" y="3043225"/>
            <a:ext cx="3429000" cy="933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extLst>
      <p:ext uri="{BB962C8B-B14F-4D97-AF65-F5344CB8AC3E}">
        <p14:creationId xmlns:p14="http://schemas.microsoft.com/office/powerpoint/2010/main" val="37962444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mp; two columns 3">
  <p:cSld name="Title &amp; two columns 3">
    <p:bg>
      <p:bgPr>
        <a:solidFill>
          <a:schemeClr val="lt1"/>
        </a:solid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722625" y="448056"/>
            <a:ext cx="3858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Font typeface="Montserrat ExtraBold"/>
              <a:buNone/>
              <a:defRPr>
                <a:latin typeface="Montserrat ExtraBold"/>
                <a:ea typeface="Montserrat ExtraBold"/>
                <a:cs typeface="Montserrat ExtraBold"/>
                <a:sym typeface="Montserrat ExtraBold"/>
              </a:defRPr>
            </a:lvl1pPr>
            <a:lvl2pPr lvl="1"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a:endParaRPr/>
          </a:p>
        </p:txBody>
      </p:sp>
      <p:sp>
        <p:nvSpPr>
          <p:cNvPr id="58" name="Google Shape;58;p15"/>
          <p:cNvSpPr txBox="1">
            <a:spLocks noGrp="1"/>
          </p:cNvSpPr>
          <p:nvPr>
            <p:ph type="subTitle" idx="1"/>
          </p:nvPr>
        </p:nvSpPr>
        <p:spPr>
          <a:xfrm>
            <a:off x="5024125" y="1674047"/>
            <a:ext cx="3406500" cy="3017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Font typeface="Roboto Medium"/>
              <a:buChar char="●"/>
              <a:defRPr sz="1400"/>
            </a:lvl1pPr>
            <a:lvl2pPr lvl="1" rtl="0">
              <a:spcBef>
                <a:spcPts val="1600"/>
              </a:spcBef>
              <a:spcAft>
                <a:spcPts val="0"/>
              </a:spcAft>
              <a:buClr>
                <a:schemeClr val="accent2"/>
              </a:buClr>
              <a:buSzPts val="1400"/>
              <a:buFont typeface="Roboto Medium"/>
              <a:buChar char="○"/>
              <a:defRPr>
                <a:latin typeface="Roboto Medium"/>
                <a:ea typeface="Roboto Medium"/>
                <a:cs typeface="Roboto Medium"/>
                <a:sym typeface="Roboto Medium"/>
              </a:defRPr>
            </a:lvl2pPr>
            <a:lvl3pPr lvl="2" rtl="0">
              <a:spcBef>
                <a:spcPts val="1600"/>
              </a:spcBef>
              <a:spcAft>
                <a:spcPts val="0"/>
              </a:spcAft>
              <a:buClr>
                <a:schemeClr val="accent2"/>
              </a:buClr>
              <a:buSzPts val="1400"/>
              <a:buFont typeface="Roboto Medium"/>
              <a:buChar char="■"/>
              <a:defRPr>
                <a:latin typeface="Roboto Medium"/>
                <a:ea typeface="Roboto Medium"/>
                <a:cs typeface="Roboto Medium"/>
                <a:sym typeface="Roboto Medium"/>
              </a:defRPr>
            </a:lvl3pPr>
            <a:lvl4pPr lvl="3" rtl="0">
              <a:spcBef>
                <a:spcPts val="1600"/>
              </a:spcBef>
              <a:spcAft>
                <a:spcPts val="0"/>
              </a:spcAft>
              <a:buClr>
                <a:schemeClr val="accent2"/>
              </a:buClr>
              <a:buSzPts val="1400"/>
              <a:buFont typeface="Roboto Medium"/>
              <a:buChar char="●"/>
              <a:defRPr>
                <a:latin typeface="Roboto Medium"/>
                <a:ea typeface="Roboto Medium"/>
                <a:cs typeface="Roboto Medium"/>
                <a:sym typeface="Roboto Medium"/>
              </a:defRPr>
            </a:lvl4pPr>
            <a:lvl5pPr lvl="4" rtl="0">
              <a:spcBef>
                <a:spcPts val="1600"/>
              </a:spcBef>
              <a:spcAft>
                <a:spcPts val="0"/>
              </a:spcAft>
              <a:buClr>
                <a:schemeClr val="accent2"/>
              </a:buClr>
              <a:buSzPts val="1400"/>
              <a:buFont typeface="Roboto Medium"/>
              <a:buChar char="○"/>
              <a:defRPr>
                <a:latin typeface="Roboto Medium"/>
                <a:ea typeface="Roboto Medium"/>
                <a:cs typeface="Roboto Medium"/>
                <a:sym typeface="Roboto Medium"/>
              </a:defRPr>
            </a:lvl5pPr>
            <a:lvl6pPr lvl="5" rtl="0">
              <a:spcBef>
                <a:spcPts val="1600"/>
              </a:spcBef>
              <a:spcAft>
                <a:spcPts val="0"/>
              </a:spcAft>
              <a:buClr>
                <a:schemeClr val="accent2"/>
              </a:buClr>
              <a:buSzPts val="1400"/>
              <a:buFont typeface="Roboto Medium"/>
              <a:buChar char="■"/>
              <a:defRPr>
                <a:latin typeface="Roboto Medium"/>
                <a:ea typeface="Roboto Medium"/>
                <a:cs typeface="Roboto Medium"/>
                <a:sym typeface="Roboto Medium"/>
              </a:defRPr>
            </a:lvl6pPr>
            <a:lvl7pPr lvl="6" rtl="0">
              <a:spcBef>
                <a:spcPts val="1600"/>
              </a:spcBef>
              <a:spcAft>
                <a:spcPts val="0"/>
              </a:spcAft>
              <a:buClr>
                <a:schemeClr val="accent2"/>
              </a:buClr>
              <a:buSzPts val="1400"/>
              <a:buFont typeface="Roboto Medium"/>
              <a:buChar char="●"/>
              <a:defRPr>
                <a:latin typeface="Roboto Medium"/>
                <a:ea typeface="Roboto Medium"/>
                <a:cs typeface="Roboto Medium"/>
                <a:sym typeface="Roboto Medium"/>
              </a:defRPr>
            </a:lvl7pPr>
            <a:lvl8pPr lvl="7" rtl="0">
              <a:spcBef>
                <a:spcPts val="1600"/>
              </a:spcBef>
              <a:spcAft>
                <a:spcPts val="0"/>
              </a:spcAft>
              <a:buClr>
                <a:schemeClr val="accent2"/>
              </a:buClr>
              <a:buSzPts val="1400"/>
              <a:buFont typeface="Roboto Medium"/>
              <a:buChar char="○"/>
              <a:defRPr>
                <a:latin typeface="Roboto Medium"/>
                <a:ea typeface="Roboto Medium"/>
                <a:cs typeface="Roboto Medium"/>
                <a:sym typeface="Roboto Medium"/>
              </a:defRPr>
            </a:lvl8pPr>
            <a:lvl9pPr lvl="8" rtl="0">
              <a:spcBef>
                <a:spcPts val="1600"/>
              </a:spcBef>
              <a:spcAft>
                <a:spcPts val="1600"/>
              </a:spcAft>
              <a:buClr>
                <a:schemeClr val="accent2"/>
              </a:buClr>
              <a:buSzPts val="1400"/>
              <a:buFont typeface="Roboto Medium"/>
              <a:buChar char="■"/>
              <a:defRPr>
                <a:latin typeface="Roboto Medium"/>
                <a:ea typeface="Roboto Medium"/>
                <a:cs typeface="Roboto Medium"/>
                <a:sym typeface="Roboto Medium"/>
              </a:defRPr>
            </a:lvl9pPr>
          </a:lstStyle>
          <a:p>
            <a:endParaRPr/>
          </a:p>
        </p:txBody>
      </p:sp>
      <p:sp>
        <p:nvSpPr>
          <p:cNvPr id="59" name="Google Shape;59;p15"/>
          <p:cNvSpPr txBox="1">
            <a:spLocks noGrp="1"/>
          </p:cNvSpPr>
          <p:nvPr>
            <p:ph type="subTitle" idx="2"/>
          </p:nvPr>
        </p:nvSpPr>
        <p:spPr>
          <a:xfrm>
            <a:off x="713225" y="1674047"/>
            <a:ext cx="3406500" cy="3017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Font typeface="Roboto Medium"/>
              <a:buChar char="●"/>
              <a:defRPr sz="1400"/>
            </a:lvl1pPr>
            <a:lvl2pPr lvl="1" rtl="0">
              <a:spcBef>
                <a:spcPts val="1600"/>
              </a:spcBef>
              <a:spcAft>
                <a:spcPts val="0"/>
              </a:spcAft>
              <a:buClr>
                <a:schemeClr val="accent2"/>
              </a:buClr>
              <a:buSzPts val="1400"/>
              <a:buFont typeface="Roboto Medium"/>
              <a:buChar char="○"/>
              <a:defRPr>
                <a:latin typeface="Roboto Medium"/>
                <a:ea typeface="Roboto Medium"/>
                <a:cs typeface="Roboto Medium"/>
                <a:sym typeface="Roboto Medium"/>
              </a:defRPr>
            </a:lvl2pPr>
            <a:lvl3pPr lvl="2" rtl="0">
              <a:spcBef>
                <a:spcPts val="1600"/>
              </a:spcBef>
              <a:spcAft>
                <a:spcPts val="0"/>
              </a:spcAft>
              <a:buClr>
                <a:schemeClr val="accent2"/>
              </a:buClr>
              <a:buSzPts val="1400"/>
              <a:buFont typeface="Roboto Medium"/>
              <a:buChar char="■"/>
              <a:defRPr>
                <a:latin typeface="Roboto Medium"/>
                <a:ea typeface="Roboto Medium"/>
                <a:cs typeface="Roboto Medium"/>
                <a:sym typeface="Roboto Medium"/>
              </a:defRPr>
            </a:lvl3pPr>
            <a:lvl4pPr lvl="3" rtl="0">
              <a:spcBef>
                <a:spcPts val="1600"/>
              </a:spcBef>
              <a:spcAft>
                <a:spcPts val="0"/>
              </a:spcAft>
              <a:buClr>
                <a:schemeClr val="accent2"/>
              </a:buClr>
              <a:buSzPts val="1400"/>
              <a:buFont typeface="Roboto Medium"/>
              <a:buChar char="●"/>
              <a:defRPr>
                <a:latin typeface="Roboto Medium"/>
                <a:ea typeface="Roboto Medium"/>
                <a:cs typeface="Roboto Medium"/>
                <a:sym typeface="Roboto Medium"/>
              </a:defRPr>
            </a:lvl4pPr>
            <a:lvl5pPr lvl="4" rtl="0">
              <a:spcBef>
                <a:spcPts val="1600"/>
              </a:spcBef>
              <a:spcAft>
                <a:spcPts val="0"/>
              </a:spcAft>
              <a:buClr>
                <a:schemeClr val="accent2"/>
              </a:buClr>
              <a:buSzPts val="1400"/>
              <a:buFont typeface="Roboto Medium"/>
              <a:buChar char="○"/>
              <a:defRPr>
                <a:latin typeface="Roboto Medium"/>
                <a:ea typeface="Roboto Medium"/>
                <a:cs typeface="Roboto Medium"/>
                <a:sym typeface="Roboto Medium"/>
              </a:defRPr>
            </a:lvl5pPr>
            <a:lvl6pPr lvl="5" rtl="0">
              <a:spcBef>
                <a:spcPts val="1600"/>
              </a:spcBef>
              <a:spcAft>
                <a:spcPts val="0"/>
              </a:spcAft>
              <a:buClr>
                <a:schemeClr val="accent2"/>
              </a:buClr>
              <a:buSzPts val="1400"/>
              <a:buFont typeface="Roboto Medium"/>
              <a:buChar char="■"/>
              <a:defRPr>
                <a:latin typeface="Roboto Medium"/>
                <a:ea typeface="Roboto Medium"/>
                <a:cs typeface="Roboto Medium"/>
                <a:sym typeface="Roboto Medium"/>
              </a:defRPr>
            </a:lvl6pPr>
            <a:lvl7pPr lvl="6" rtl="0">
              <a:spcBef>
                <a:spcPts val="1600"/>
              </a:spcBef>
              <a:spcAft>
                <a:spcPts val="0"/>
              </a:spcAft>
              <a:buClr>
                <a:schemeClr val="accent2"/>
              </a:buClr>
              <a:buSzPts val="1400"/>
              <a:buFont typeface="Roboto Medium"/>
              <a:buChar char="●"/>
              <a:defRPr>
                <a:latin typeface="Roboto Medium"/>
                <a:ea typeface="Roboto Medium"/>
                <a:cs typeface="Roboto Medium"/>
                <a:sym typeface="Roboto Medium"/>
              </a:defRPr>
            </a:lvl7pPr>
            <a:lvl8pPr lvl="7" rtl="0">
              <a:spcBef>
                <a:spcPts val="1600"/>
              </a:spcBef>
              <a:spcAft>
                <a:spcPts val="0"/>
              </a:spcAft>
              <a:buClr>
                <a:schemeClr val="accent2"/>
              </a:buClr>
              <a:buSzPts val="1400"/>
              <a:buFont typeface="Roboto Medium"/>
              <a:buChar char="○"/>
              <a:defRPr>
                <a:latin typeface="Roboto Medium"/>
                <a:ea typeface="Roboto Medium"/>
                <a:cs typeface="Roboto Medium"/>
                <a:sym typeface="Roboto Medium"/>
              </a:defRPr>
            </a:lvl8pPr>
            <a:lvl9pPr lvl="8" rtl="0">
              <a:spcBef>
                <a:spcPts val="1600"/>
              </a:spcBef>
              <a:spcAft>
                <a:spcPts val="1600"/>
              </a:spcAft>
              <a:buClr>
                <a:schemeClr val="accent2"/>
              </a:buClr>
              <a:buSzPts val="1400"/>
              <a:buFont typeface="Roboto Medium"/>
              <a:buChar char="■"/>
              <a:defRPr>
                <a:latin typeface="Roboto Medium"/>
                <a:ea typeface="Roboto Medium"/>
                <a:cs typeface="Roboto Medium"/>
                <a:sym typeface="Roboto Medium"/>
              </a:defRPr>
            </a:lvl9pPr>
          </a:lstStyle>
          <a:p>
            <a:endParaRPr/>
          </a:p>
        </p:txBody>
      </p:sp>
      <p:sp>
        <p:nvSpPr>
          <p:cNvPr id="60" name="Google Shape;60;p15"/>
          <p:cNvSpPr txBox="1">
            <a:spLocks noGrp="1"/>
          </p:cNvSpPr>
          <p:nvPr>
            <p:ph type="subTitle" idx="3"/>
          </p:nvPr>
        </p:nvSpPr>
        <p:spPr>
          <a:xfrm>
            <a:off x="722625" y="1435725"/>
            <a:ext cx="1607400" cy="343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Font typeface="Roboto Medium"/>
              <a:buNone/>
              <a:defRPr b="1">
                <a:solidFill>
                  <a:schemeClr val="dk2"/>
                </a:solidFill>
              </a:defRPr>
            </a:lvl1pPr>
            <a:lvl2pPr lvl="1" rtl="0">
              <a:spcBef>
                <a:spcPts val="1600"/>
              </a:spcBef>
              <a:spcAft>
                <a:spcPts val="0"/>
              </a:spcAft>
              <a:buSzPts val="1600"/>
              <a:buFont typeface="Roboto Medium"/>
              <a:buNone/>
              <a:defRPr sz="1600">
                <a:latin typeface="Roboto Medium"/>
                <a:ea typeface="Roboto Medium"/>
                <a:cs typeface="Roboto Medium"/>
                <a:sym typeface="Roboto Medium"/>
              </a:defRPr>
            </a:lvl2pPr>
            <a:lvl3pPr lvl="2" rtl="0">
              <a:spcBef>
                <a:spcPts val="1600"/>
              </a:spcBef>
              <a:spcAft>
                <a:spcPts val="0"/>
              </a:spcAft>
              <a:buSzPts val="1600"/>
              <a:buFont typeface="Roboto Medium"/>
              <a:buNone/>
              <a:defRPr sz="1600">
                <a:latin typeface="Roboto Medium"/>
                <a:ea typeface="Roboto Medium"/>
                <a:cs typeface="Roboto Medium"/>
                <a:sym typeface="Roboto Medium"/>
              </a:defRPr>
            </a:lvl3pPr>
            <a:lvl4pPr lvl="3" rtl="0">
              <a:spcBef>
                <a:spcPts val="1600"/>
              </a:spcBef>
              <a:spcAft>
                <a:spcPts val="0"/>
              </a:spcAft>
              <a:buSzPts val="1600"/>
              <a:buFont typeface="Roboto Medium"/>
              <a:buNone/>
              <a:defRPr sz="1600">
                <a:latin typeface="Roboto Medium"/>
                <a:ea typeface="Roboto Medium"/>
                <a:cs typeface="Roboto Medium"/>
                <a:sym typeface="Roboto Medium"/>
              </a:defRPr>
            </a:lvl4pPr>
            <a:lvl5pPr lvl="4" rtl="0">
              <a:spcBef>
                <a:spcPts val="1600"/>
              </a:spcBef>
              <a:spcAft>
                <a:spcPts val="0"/>
              </a:spcAft>
              <a:buSzPts val="1600"/>
              <a:buFont typeface="Roboto Medium"/>
              <a:buNone/>
              <a:defRPr sz="1600">
                <a:latin typeface="Roboto Medium"/>
                <a:ea typeface="Roboto Medium"/>
                <a:cs typeface="Roboto Medium"/>
                <a:sym typeface="Roboto Medium"/>
              </a:defRPr>
            </a:lvl5pPr>
            <a:lvl6pPr lvl="5" rtl="0">
              <a:spcBef>
                <a:spcPts val="1600"/>
              </a:spcBef>
              <a:spcAft>
                <a:spcPts val="0"/>
              </a:spcAft>
              <a:buSzPts val="1600"/>
              <a:buFont typeface="Roboto Medium"/>
              <a:buNone/>
              <a:defRPr sz="1600">
                <a:latin typeface="Roboto Medium"/>
                <a:ea typeface="Roboto Medium"/>
                <a:cs typeface="Roboto Medium"/>
                <a:sym typeface="Roboto Medium"/>
              </a:defRPr>
            </a:lvl6pPr>
            <a:lvl7pPr lvl="6" rtl="0">
              <a:spcBef>
                <a:spcPts val="1600"/>
              </a:spcBef>
              <a:spcAft>
                <a:spcPts val="0"/>
              </a:spcAft>
              <a:buSzPts val="1600"/>
              <a:buFont typeface="Roboto Medium"/>
              <a:buNone/>
              <a:defRPr sz="1600">
                <a:latin typeface="Roboto Medium"/>
                <a:ea typeface="Roboto Medium"/>
                <a:cs typeface="Roboto Medium"/>
                <a:sym typeface="Roboto Medium"/>
              </a:defRPr>
            </a:lvl7pPr>
            <a:lvl8pPr lvl="7" rtl="0">
              <a:spcBef>
                <a:spcPts val="1600"/>
              </a:spcBef>
              <a:spcAft>
                <a:spcPts val="0"/>
              </a:spcAft>
              <a:buSzPts val="1600"/>
              <a:buFont typeface="Roboto Medium"/>
              <a:buNone/>
              <a:defRPr sz="1600">
                <a:latin typeface="Roboto Medium"/>
                <a:ea typeface="Roboto Medium"/>
                <a:cs typeface="Roboto Medium"/>
                <a:sym typeface="Roboto Medium"/>
              </a:defRPr>
            </a:lvl8pPr>
            <a:lvl9pPr lvl="8" rtl="0">
              <a:spcBef>
                <a:spcPts val="1600"/>
              </a:spcBef>
              <a:spcAft>
                <a:spcPts val="1600"/>
              </a:spcAft>
              <a:buSzPts val="1600"/>
              <a:buFont typeface="Roboto Medium"/>
              <a:buNone/>
              <a:defRPr sz="1600">
                <a:latin typeface="Roboto Medium"/>
                <a:ea typeface="Roboto Medium"/>
                <a:cs typeface="Roboto Medium"/>
                <a:sym typeface="Roboto Medium"/>
              </a:defRPr>
            </a:lvl9pPr>
          </a:lstStyle>
          <a:p>
            <a:endParaRPr/>
          </a:p>
        </p:txBody>
      </p:sp>
      <p:sp>
        <p:nvSpPr>
          <p:cNvPr id="61" name="Google Shape;61;p15"/>
          <p:cNvSpPr txBox="1">
            <a:spLocks noGrp="1"/>
          </p:cNvSpPr>
          <p:nvPr>
            <p:ph type="subTitle" idx="4"/>
          </p:nvPr>
        </p:nvSpPr>
        <p:spPr>
          <a:xfrm>
            <a:off x="5021300" y="1437510"/>
            <a:ext cx="16074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Font typeface="Roboto Medium"/>
              <a:buNone/>
              <a:defRPr b="1">
                <a:solidFill>
                  <a:schemeClr val="dk2"/>
                </a:solidFill>
              </a:defRPr>
            </a:lvl1pPr>
            <a:lvl2pPr lvl="1" rtl="0">
              <a:spcBef>
                <a:spcPts val="1600"/>
              </a:spcBef>
              <a:spcAft>
                <a:spcPts val="0"/>
              </a:spcAft>
              <a:buSzPts val="1600"/>
              <a:buFont typeface="Roboto Medium"/>
              <a:buNone/>
              <a:defRPr sz="1600">
                <a:latin typeface="Roboto Medium"/>
                <a:ea typeface="Roboto Medium"/>
                <a:cs typeface="Roboto Medium"/>
                <a:sym typeface="Roboto Medium"/>
              </a:defRPr>
            </a:lvl2pPr>
            <a:lvl3pPr lvl="2" rtl="0">
              <a:spcBef>
                <a:spcPts val="1600"/>
              </a:spcBef>
              <a:spcAft>
                <a:spcPts val="0"/>
              </a:spcAft>
              <a:buSzPts val="1600"/>
              <a:buFont typeface="Roboto Medium"/>
              <a:buNone/>
              <a:defRPr sz="1600">
                <a:latin typeface="Roboto Medium"/>
                <a:ea typeface="Roboto Medium"/>
                <a:cs typeface="Roboto Medium"/>
                <a:sym typeface="Roboto Medium"/>
              </a:defRPr>
            </a:lvl3pPr>
            <a:lvl4pPr lvl="3" rtl="0">
              <a:spcBef>
                <a:spcPts val="1600"/>
              </a:spcBef>
              <a:spcAft>
                <a:spcPts val="0"/>
              </a:spcAft>
              <a:buSzPts val="1600"/>
              <a:buFont typeface="Roboto Medium"/>
              <a:buNone/>
              <a:defRPr sz="1600">
                <a:latin typeface="Roboto Medium"/>
                <a:ea typeface="Roboto Medium"/>
                <a:cs typeface="Roboto Medium"/>
                <a:sym typeface="Roboto Medium"/>
              </a:defRPr>
            </a:lvl4pPr>
            <a:lvl5pPr lvl="4" rtl="0">
              <a:spcBef>
                <a:spcPts val="1600"/>
              </a:spcBef>
              <a:spcAft>
                <a:spcPts val="0"/>
              </a:spcAft>
              <a:buSzPts val="1600"/>
              <a:buFont typeface="Roboto Medium"/>
              <a:buNone/>
              <a:defRPr sz="1600">
                <a:latin typeface="Roboto Medium"/>
                <a:ea typeface="Roboto Medium"/>
                <a:cs typeface="Roboto Medium"/>
                <a:sym typeface="Roboto Medium"/>
              </a:defRPr>
            </a:lvl5pPr>
            <a:lvl6pPr lvl="5" rtl="0">
              <a:spcBef>
                <a:spcPts val="1600"/>
              </a:spcBef>
              <a:spcAft>
                <a:spcPts val="0"/>
              </a:spcAft>
              <a:buSzPts val="1600"/>
              <a:buFont typeface="Roboto Medium"/>
              <a:buNone/>
              <a:defRPr sz="1600">
                <a:latin typeface="Roboto Medium"/>
                <a:ea typeface="Roboto Medium"/>
                <a:cs typeface="Roboto Medium"/>
                <a:sym typeface="Roboto Medium"/>
              </a:defRPr>
            </a:lvl6pPr>
            <a:lvl7pPr lvl="6" rtl="0">
              <a:spcBef>
                <a:spcPts val="1600"/>
              </a:spcBef>
              <a:spcAft>
                <a:spcPts val="0"/>
              </a:spcAft>
              <a:buSzPts val="1600"/>
              <a:buFont typeface="Roboto Medium"/>
              <a:buNone/>
              <a:defRPr sz="1600">
                <a:latin typeface="Roboto Medium"/>
                <a:ea typeface="Roboto Medium"/>
                <a:cs typeface="Roboto Medium"/>
                <a:sym typeface="Roboto Medium"/>
              </a:defRPr>
            </a:lvl7pPr>
            <a:lvl8pPr lvl="7" rtl="0">
              <a:spcBef>
                <a:spcPts val="1600"/>
              </a:spcBef>
              <a:spcAft>
                <a:spcPts val="0"/>
              </a:spcAft>
              <a:buSzPts val="1600"/>
              <a:buFont typeface="Roboto Medium"/>
              <a:buNone/>
              <a:defRPr sz="1600">
                <a:latin typeface="Roboto Medium"/>
                <a:ea typeface="Roboto Medium"/>
                <a:cs typeface="Roboto Medium"/>
                <a:sym typeface="Roboto Medium"/>
              </a:defRPr>
            </a:lvl8pPr>
            <a:lvl9pPr lvl="8" rtl="0">
              <a:spcBef>
                <a:spcPts val="1600"/>
              </a:spcBef>
              <a:spcAft>
                <a:spcPts val="1600"/>
              </a:spcAft>
              <a:buSzPts val="1600"/>
              <a:buFont typeface="Roboto Medium"/>
              <a:buNone/>
              <a:defRPr sz="1600">
                <a:latin typeface="Roboto Medium"/>
                <a:ea typeface="Roboto Medium"/>
                <a:cs typeface="Roboto Medium"/>
                <a:sym typeface="Roboto Medium"/>
              </a:defRPr>
            </a:lvl9pPr>
          </a:lstStyle>
          <a:p>
            <a:endParaRPr/>
          </a:p>
        </p:txBody>
      </p:sp>
    </p:spTree>
    <p:extLst>
      <p:ext uri="{BB962C8B-B14F-4D97-AF65-F5344CB8AC3E}">
        <p14:creationId xmlns:p14="http://schemas.microsoft.com/office/powerpoint/2010/main" val="42064047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mp; two columns 4">
  <p:cSld name="Title &amp; two columns 4">
    <p:bg>
      <p:bgPr>
        <a:solidFill>
          <a:schemeClr val="lt1"/>
        </a:solidFill>
        <a:effectLst/>
      </p:bgPr>
    </p:bg>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4571900" y="444250"/>
            <a:ext cx="3858900" cy="5211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800"/>
              <a:buNone/>
              <a:defRPr>
                <a:latin typeface="Montserrat ExtraBold"/>
                <a:ea typeface="Montserrat ExtraBold"/>
                <a:cs typeface="Montserrat ExtraBold"/>
                <a:sym typeface="Montserrat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6"/>
          <p:cNvSpPr txBox="1">
            <a:spLocks noGrp="1"/>
          </p:cNvSpPr>
          <p:nvPr>
            <p:ph type="subTitle" idx="1"/>
          </p:nvPr>
        </p:nvSpPr>
        <p:spPr>
          <a:xfrm>
            <a:off x="4572006" y="2219924"/>
            <a:ext cx="3858900" cy="1097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5" name="Google Shape;65;p16"/>
          <p:cNvSpPr txBox="1">
            <a:spLocks noGrp="1"/>
          </p:cNvSpPr>
          <p:nvPr>
            <p:ph type="subTitle" idx="2"/>
          </p:nvPr>
        </p:nvSpPr>
        <p:spPr>
          <a:xfrm>
            <a:off x="4572006" y="3581500"/>
            <a:ext cx="3858900" cy="1097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6" name="Google Shape;66;p16"/>
          <p:cNvSpPr txBox="1">
            <a:spLocks noGrp="1"/>
          </p:cNvSpPr>
          <p:nvPr>
            <p:ph type="subTitle" idx="3"/>
          </p:nvPr>
        </p:nvSpPr>
        <p:spPr>
          <a:xfrm>
            <a:off x="4572006" y="1799300"/>
            <a:ext cx="38589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SemiBold"/>
              <a:buNone/>
              <a:defRPr b="1">
                <a:solidFill>
                  <a:schemeClr val="dk2"/>
                </a:solidFill>
              </a:defRPr>
            </a:lvl1pPr>
            <a:lvl2pPr lvl="1"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2pPr>
            <a:lvl3pPr lvl="2"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3pPr>
            <a:lvl4pPr lvl="3"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4pPr>
            <a:lvl5pPr lvl="4"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5pPr>
            <a:lvl6pPr lvl="5"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6pPr>
            <a:lvl7pPr lvl="6"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7pPr>
            <a:lvl8pPr lvl="7"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8pPr>
            <a:lvl9pPr lvl="8" rtl="0">
              <a:spcBef>
                <a:spcPts val="1600"/>
              </a:spcBef>
              <a:spcAft>
                <a:spcPts val="1600"/>
              </a:spcAft>
              <a:buSzPts val="1400"/>
              <a:buFont typeface="Montserrat SemiBold"/>
              <a:buNone/>
              <a:defRPr>
                <a:latin typeface="Montserrat SemiBold"/>
                <a:ea typeface="Montserrat SemiBold"/>
                <a:cs typeface="Montserrat SemiBold"/>
                <a:sym typeface="Montserrat SemiBold"/>
              </a:defRPr>
            </a:lvl9pPr>
          </a:lstStyle>
          <a:p>
            <a:endParaRPr/>
          </a:p>
        </p:txBody>
      </p:sp>
      <p:sp>
        <p:nvSpPr>
          <p:cNvPr id="67" name="Google Shape;67;p16"/>
          <p:cNvSpPr txBox="1">
            <a:spLocks noGrp="1"/>
          </p:cNvSpPr>
          <p:nvPr>
            <p:ph type="subTitle" idx="4"/>
          </p:nvPr>
        </p:nvSpPr>
        <p:spPr>
          <a:xfrm>
            <a:off x="4572006" y="3160876"/>
            <a:ext cx="38589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SemiBold"/>
              <a:buNone/>
              <a:defRPr b="1">
                <a:solidFill>
                  <a:schemeClr val="dk2"/>
                </a:solidFill>
              </a:defRPr>
            </a:lvl1pPr>
            <a:lvl2pPr lvl="1"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2pPr>
            <a:lvl3pPr lvl="2"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3pPr>
            <a:lvl4pPr lvl="3"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4pPr>
            <a:lvl5pPr lvl="4"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5pPr>
            <a:lvl6pPr lvl="5"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6pPr>
            <a:lvl7pPr lvl="6"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7pPr>
            <a:lvl8pPr lvl="7"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8pPr>
            <a:lvl9pPr lvl="8" rtl="0">
              <a:spcBef>
                <a:spcPts val="1600"/>
              </a:spcBef>
              <a:spcAft>
                <a:spcPts val="1600"/>
              </a:spcAft>
              <a:buSzPts val="1400"/>
              <a:buFont typeface="Montserrat SemiBold"/>
              <a:buNone/>
              <a:defRPr>
                <a:latin typeface="Montserrat SemiBold"/>
                <a:ea typeface="Montserrat SemiBold"/>
                <a:cs typeface="Montserrat SemiBold"/>
                <a:sym typeface="Montserrat SemiBold"/>
              </a:defRPr>
            </a:lvl9pPr>
          </a:lstStyle>
          <a:p>
            <a:endParaRPr/>
          </a:p>
        </p:txBody>
      </p:sp>
    </p:spTree>
    <p:extLst>
      <p:ext uri="{BB962C8B-B14F-4D97-AF65-F5344CB8AC3E}">
        <p14:creationId xmlns:p14="http://schemas.microsoft.com/office/powerpoint/2010/main" val="42116241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mp; three columns">
  <p:cSld name="Title &amp; three columns">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713225" y="448056"/>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800"/>
              <a:buFont typeface="Montserrat ExtraBold"/>
              <a:buNone/>
              <a:defRPr>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a:endParaRPr/>
          </a:p>
        </p:txBody>
      </p:sp>
      <p:sp>
        <p:nvSpPr>
          <p:cNvPr id="70" name="Google Shape;70;p17"/>
          <p:cNvSpPr txBox="1">
            <a:spLocks noGrp="1"/>
          </p:cNvSpPr>
          <p:nvPr>
            <p:ph type="subTitle" idx="1"/>
          </p:nvPr>
        </p:nvSpPr>
        <p:spPr>
          <a:xfrm>
            <a:off x="712956" y="2816352"/>
            <a:ext cx="2369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Font typeface="Montserrat SemiBold"/>
              <a:buNone/>
              <a:defRPr b="1">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71" name="Google Shape;71;p17"/>
          <p:cNvSpPr txBox="1">
            <a:spLocks noGrp="1"/>
          </p:cNvSpPr>
          <p:nvPr>
            <p:ph type="subTitle" idx="2"/>
          </p:nvPr>
        </p:nvSpPr>
        <p:spPr>
          <a:xfrm>
            <a:off x="3387494" y="2816352"/>
            <a:ext cx="2369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Font typeface="Montserrat SemiBold"/>
              <a:buNone/>
              <a:defRPr b="1">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72" name="Google Shape;72;p17"/>
          <p:cNvSpPr txBox="1">
            <a:spLocks noGrp="1"/>
          </p:cNvSpPr>
          <p:nvPr>
            <p:ph type="subTitle" idx="3"/>
          </p:nvPr>
        </p:nvSpPr>
        <p:spPr>
          <a:xfrm>
            <a:off x="6061644" y="2816352"/>
            <a:ext cx="2369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Font typeface="Montserrat SemiBold"/>
              <a:buNone/>
              <a:defRPr b="1">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73" name="Google Shape;73;p17"/>
          <p:cNvSpPr txBox="1">
            <a:spLocks noGrp="1"/>
          </p:cNvSpPr>
          <p:nvPr>
            <p:ph type="subTitle" idx="4"/>
          </p:nvPr>
        </p:nvSpPr>
        <p:spPr>
          <a:xfrm>
            <a:off x="713556" y="3230198"/>
            <a:ext cx="2368200" cy="1197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accent2"/>
                </a:solidFill>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74" name="Google Shape;74;p17"/>
          <p:cNvSpPr txBox="1">
            <a:spLocks noGrp="1"/>
          </p:cNvSpPr>
          <p:nvPr>
            <p:ph type="subTitle" idx="5"/>
          </p:nvPr>
        </p:nvSpPr>
        <p:spPr>
          <a:xfrm>
            <a:off x="3388244" y="3230198"/>
            <a:ext cx="2368200" cy="1197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accent2"/>
                </a:solidFill>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75" name="Google Shape;75;p17"/>
          <p:cNvSpPr txBox="1">
            <a:spLocks noGrp="1"/>
          </p:cNvSpPr>
          <p:nvPr>
            <p:ph type="subTitle" idx="6"/>
          </p:nvPr>
        </p:nvSpPr>
        <p:spPr>
          <a:xfrm>
            <a:off x="6061494" y="3230198"/>
            <a:ext cx="2368200" cy="1197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76" name="Google Shape;76;p17"/>
          <p:cNvSpPr txBox="1">
            <a:spLocks noGrp="1"/>
          </p:cNvSpPr>
          <p:nvPr>
            <p:ph type="title" idx="7" hasCustomPrompt="1"/>
          </p:nvPr>
        </p:nvSpPr>
        <p:spPr>
          <a:xfrm>
            <a:off x="1632473" y="1880227"/>
            <a:ext cx="530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solidFill>
                  <a:schemeClr val="lt1"/>
                </a:solidFill>
                <a:latin typeface="Montserrat Black"/>
                <a:ea typeface="Montserrat Black"/>
                <a:cs typeface="Montserrat Black"/>
                <a:sym typeface="Montserrat Black"/>
              </a:defRPr>
            </a:lvl1pPr>
            <a:lvl2pPr lvl="1"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
        <p:nvSpPr>
          <p:cNvPr id="77" name="Google Shape;77;p17"/>
          <p:cNvSpPr txBox="1">
            <a:spLocks noGrp="1"/>
          </p:cNvSpPr>
          <p:nvPr>
            <p:ph type="title" idx="8" hasCustomPrompt="1"/>
          </p:nvPr>
        </p:nvSpPr>
        <p:spPr>
          <a:xfrm>
            <a:off x="6982227" y="1878714"/>
            <a:ext cx="530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solidFill>
                  <a:schemeClr val="lt1"/>
                </a:solidFill>
                <a:latin typeface="Montserrat Black"/>
                <a:ea typeface="Montserrat Black"/>
                <a:cs typeface="Montserrat Black"/>
                <a:sym typeface="Montserrat Black"/>
              </a:defRPr>
            </a:lvl1pPr>
            <a:lvl2pPr lvl="1"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
        <p:nvSpPr>
          <p:cNvPr id="78" name="Google Shape;78;p17"/>
          <p:cNvSpPr txBox="1">
            <a:spLocks noGrp="1"/>
          </p:cNvSpPr>
          <p:nvPr>
            <p:ph type="title" idx="9" hasCustomPrompt="1"/>
          </p:nvPr>
        </p:nvSpPr>
        <p:spPr>
          <a:xfrm>
            <a:off x="4306998" y="1880227"/>
            <a:ext cx="530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solidFill>
                  <a:schemeClr val="lt1"/>
                </a:solidFill>
                <a:latin typeface="Montserrat Black"/>
                <a:ea typeface="Montserrat Black"/>
                <a:cs typeface="Montserrat Black"/>
                <a:sym typeface="Montserrat Black"/>
              </a:defRPr>
            </a:lvl1pPr>
            <a:lvl2pPr lvl="1"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Tree>
    <p:extLst>
      <p:ext uri="{BB962C8B-B14F-4D97-AF65-F5344CB8AC3E}">
        <p14:creationId xmlns:p14="http://schemas.microsoft.com/office/powerpoint/2010/main" val="24349048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mp; three columns 2">
  <p:cSld name="Title &amp; three columns 2">
    <p:bg>
      <p:bgPr>
        <a:solidFill>
          <a:schemeClr val="lt1"/>
        </a:solidFill>
        <a:effectLst/>
      </p:bgPr>
    </p:bg>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Font typeface="Montserrat ExtraBold"/>
              <a:buNone/>
              <a:defRPr>
                <a:latin typeface="Montserrat ExtraBold"/>
                <a:ea typeface="Montserrat ExtraBold"/>
                <a:cs typeface="Montserrat ExtraBold"/>
                <a:sym typeface="Montserrat ExtraBold"/>
              </a:defRPr>
            </a:lvl1pPr>
            <a:lvl2pPr lvl="1"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a:endParaRPr/>
          </a:p>
        </p:txBody>
      </p:sp>
      <p:sp>
        <p:nvSpPr>
          <p:cNvPr id="81" name="Google Shape;81;p18"/>
          <p:cNvSpPr txBox="1">
            <a:spLocks noGrp="1"/>
          </p:cNvSpPr>
          <p:nvPr>
            <p:ph type="subTitle" idx="1"/>
          </p:nvPr>
        </p:nvSpPr>
        <p:spPr>
          <a:xfrm>
            <a:off x="722376" y="1280160"/>
            <a:ext cx="7717500" cy="26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2" name="Google Shape;82;p18"/>
          <p:cNvSpPr txBox="1">
            <a:spLocks noGrp="1"/>
          </p:cNvSpPr>
          <p:nvPr>
            <p:ph type="subTitle" idx="2"/>
          </p:nvPr>
        </p:nvSpPr>
        <p:spPr>
          <a:xfrm>
            <a:off x="703400" y="4096512"/>
            <a:ext cx="23043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3" name="Google Shape;83;p18"/>
          <p:cNvSpPr txBox="1">
            <a:spLocks noGrp="1"/>
          </p:cNvSpPr>
          <p:nvPr>
            <p:ph type="subTitle" idx="3"/>
          </p:nvPr>
        </p:nvSpPr>
        <p:spPr>
          <a:xfrm>
            <a:off x="3418544" y="4096512"/>
            <a:ext cx="23043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4" name="Google Shape;84;p18"/>
          <p:cNvSpPr txBox="1">
            <a:spLocks noGrp="1"/>
          </p:cNvSpPr>
          <p:nvPr>
            <p:ph type="subTitle" idx="4"/>
          </p:nvPr>
        </p:nvSpPr>
        <p:spPr>
          <a:xfrm>
            <a:off x="6133675" y="4096512"/>
            <a:ext cx="23043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extLst>
      <p:ext uri="{BB962C8B-B14F-4D97-AF65-F5344CB8AC3E}">
        <p14:creationId xmlns:p14="http://schemas.microsoft.com/office/powerpoint/2010/main" val="38766374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mp; four columns">
  <p:cSld name="Title &amp; four columns">
    <p:bg>
      <p:bgPr>
        <a:solidFill>
          <a:schemeClr val="lt1"/>
        </a:solidFill>
        <a:effectLst/>
      </p:bgPr>
    </p:bg>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713225" y="448056"/>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Font typeface="Montserrat ExtraBold"/>
              <a:buNone/>
              <a:defRPr>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a:endParaRPr/>
          </a:p>
        </p:txBody>
      </p:sp>
      <p:sp>
        <p:nvSpPr>
          <p:cNvPr id="87" name="Google Shape;87;p19"/>
          <p:cNvSpPr txBox="1">
            <a:spLocks noGrp="1"/>
          </p:cNvSpPr>
          <p:nvPr>
            <p:ph type="subTitle" idx="1"/>
          </p:nvPr>
        </p:nvSpPr>
        <p:spPr>
          <a:xfrm>
            <a:off x="709487" y="2812190"/>
            <a:ext cx="164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88" name="Google Shape;88;p19"/>
          <p:cNvSpPr txBox="1">
            <a:spLocks noGrp="1"/>
          </p:cNvSpPr>
          <p:nvPr>
            <p:ph type="subTitle" idx="2"/>
          </p:nvPr>
        </p:nvSpPr>
        <p:spPr>
          <a:xfrm>
            <a:off x="2728437" y="2812190"/>
            <a:ext cx="164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89" name="Google Shape;89;p19"/>
          <p:cNvSpPr txBox="1">
            <a:spLocks noGrp="1"/>
          </p:cNvSpPr>
          <p:nvPr>
            <p:ph type="subTitle" idx="3"/>
          </p:nvPr>
        </p:nvSpPr>
        <p:spPr>
          <a:xfrm>
            <a:off x="4755775" y="2812190"/>
            <a:ext cx="164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90" name="Google Shape;90;p19"/>
          <p:cNvSpPr txBox="1">
            <a:spLocks noGrp="1"/>
          </p:cNvSpPr>
          <p:nvPr>
            <p:ph type="subTitle" idx="4"/>
          </p:nvPr>
        </p:nvSpPr>
        <p:spPr>
          <a:xfrm>
            <a:off x="6779175" y="2812190"/>
            <a:ext cx="164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91" name="Google Shape;91;p19"/>
          <p:cNvSpPr txBox="1">
            <a:spLocks noGrp="1"/>
          </p:cNvSpPr>
          <p:nvPr>
            <p:ph type="subTitle" idx="5"/>
          </p:nvPr>
        </p:nvSpPr>
        <p:spPr>
          <a:xfrm>
            <a:off x="710237" y="3225986"/>
            <a:ext cx="1645800" cy="94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accent2"/>
                </a:solidFill>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92" name="Google Shape;92;p19"/>
          <p:cNvSpPr txBox="1">
            <a:spLocks noGrp="1"/>
          </p:cNvSpPr>
          <p:nvPr>
            <p:ph type="subTitle" idx="6"/>
          </p:nvPr>
        </p:nvSpPr>
        <p:spPr>
          <a:xfrm>
            <a:off x="2729187" y="3225986"/>
            <a:ext cx="1645800" cy="94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accent2"/>
                </a:solidFill>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93" name="Google Shape;93;p19"/>
          <p:cNvSpPr txBox="1">
            <a:spLocks noGrp="1"/>
          </p:cNvSpPr>
          <p:nvPr>
            <p:ph type="subTitle" idx="7"/>
          </p:nvPr>
        </p:nvSpPr>
        <p:spPr>
          <a:xfrm>
            <a:off x="4756525" y="3225986"/>
            <a:ext cx="1645800" cy="94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accent2"/>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94" name="Google Shape;94;p19"/>
          <p:cNvSpPr txBox="1">
            <a:spLocks noGrp="1"/>
          </p:cNvSpPr>
          <p:nvPr>
            <p:ph type="subTitle" idx="8"/>
          </p:nvPr>
        </p:nvSpPr>
        <p:spPr>
          <a:xfrm>
            <a:off x="6779925" y="3225986"/>
            <a:ext cx="1645800" cy="94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accent2"/>
                </a:solidFill>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95" name="Google Shape;95;p19"/>
          <p:cNvSpPr txBox="1">
            <a:spLocks noGrp="1"/>
          </p:cNvSpPr>
          <p:nvPr>
            <p:ph type="title" idx="9" hasCustomPrompt="1"/>
          </p:nvPr>
        </p:nvSpPr>
        <p:spPr>
          <a:xfrm>
            <a:off x="1272880" y="1864032"/>
            <a:ext cx="530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solidFill>
                  <a:schemeClr val="lt1"/>
                </a:solidFill>
                <a:latin typeface="Montserrat Black"/>
                <a:ea typeface="Montserrat Black"/>
                <a:cs typeface="Montserrat Black"/>
                <a:sym typeface="Montserrat Black"/>
              </a:defRPr>
            </a:lvl1pPr>
            <a:lvl2pPr lvl="1"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
        <p:nvSpPr>
          <p:cNvPr id="96" name="Google Shape;96;p19"/>
          <p:cNvSpPr txBox="1">
            <a:spLocks noGrp="1"/>
          </p:cNvSpPr>
          <p:nvPr>
            <p:ph type="title" idx="13" hasCustomPrompt="1"/>
          </p:nvPr>
        </p:nvSpPr>
        <p:spPr>
          <a:xfrm>
            <a:off x="5319184" y="1862518"/>
            <a:ext cx="530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solidFill>
                  <a:schemeClr val="lt1"/>
                </a:solidFill>
                <a:latin typeface="Montserrat Black"/>
                <a:ea typeface="Montserrat Black"/>
                <a:cs typeface="Montserrat Black"/>
                <a:sym typeface="Montserrat Black"/>
              </a:defRPr>
            </a:lvl1pPr>
            <a:lvl2pPr lvl="1"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
        <p:nvSpPr>
          <p:cNvPr id="97" name="Google Shape;97;p19"/>
          <p:cNvSpPr txBox="1">
            <a:spLocks noGrp="1"/>
          </p:cNvSpPr>
          <p:nvPr>
            <p:ph type="title" idx="14" hasCustomPrompt="1"/>
          </p:nvPr>
        </p:nvSpPr>
        <p:spPr>
          <a:xfrm>
            <a:off x="3296780" y="1864032"/>
            <a:ext cx="530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solidFill>
                  <a:schemeClr val="lt1"/>
                </a:solidFill>
                <a:latin typeface="Montserrat Black"/>
                <a:ea typeface="Montserrat Black"/>
                <a:cs typeface="Montserrat Black"/>
                <a:sym typeface="Montserrat Black"/>
              </a:defRPr>
            </a:lvl1pPr>
            <a:lvl2pPr lvl="1"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
        <p:nvSpPr>
          <p:cNvPr id="98" name="Google Shape;98;p19"/>
          <p:cNvSpPr txBox="1">
            <a:spLocks noGrp="1"/>
          </p:cNvSpPr>
          <p:nvPr>
            <p:ph type="title" idx="15" hasCustomPrompt="1"/>
          </p:nvPr>
        </p:nvSpPr>
        <p:spPr>
          <a:xfrm>
            <a:off x="7341583" y="1862518"/>
            <a:ext cx="530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solidFill>
                  <a:schemeClr val="lt1"/>
                </a:solidFill>
                <a:latin typeface="Montserrat Black"/>
                <a:ea typeface="Montserrat Black"/>
                <a:cs typeface="Montserrat Black"/>
                <a:sym typeface="Montserrat Black"/>
              </a:defRPr>
            </a:lvl1pPr>
            <a:lvl2pPr lvl="1"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Tree>
    <p:extLst>
      <p:ext uri="{BB962C8B-B14F-4D97-AF65-F5344CB8AC3E}">
        <p14:creationId xmlns:p14="http://schemas.microsoft.com/office/powerpoint/2010/main" val="17737149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mp; four columns 2">
  <p:cSld name="Title &amp; four columns 2">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1pPr>
            <a:lvl2pPr lvl="1"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a:endParaRPr/>
          </a:p>
        </p:txBody>
      </p:sp>
      <p:sp>
        <p:nvSpPr>
          <p:cNvPr id="101" name="Google Shape;101;p20"/>
          <p:cNvSpPr txBox="1"/>
          <p:nvPr/>
        </p:nvSpPr>
        <p:spPr>
          <a:xfrm>
            <a:off x="1742693" y="1765200"/>
            <a:ext cx="2829300" cy="367800"/>
          </a:xfrm>
          <a:prstGeom prst="rect">
            <a:avLst/>
          </a:prstGeom>
          <a:noFill/>
          <a:ln>
            <a:noFill/>
          </a:ln>
        </p:spPr>
        <p:txBody>
          <a:bodyPr spcFirstLastPara="1" wrap="square" lIns="91425" tIns="91425" rIns="91425" bIns="91425" anchor="ctr" anchorCtr="0">
            <a:noAutofit/>
          </a:bodyPr>
          <a:lstStyle/>
          <a:p>
            <a:pPr>
              <a:lnSpc>
                <a:spcPct val="115000"/>
              </a:lnSpc>
              <a:buClrTx/>
              <a:buFontTx/>
              <a:buNone/>
            </a:pPr>
            <a:endParaRPr sz="1800" kern="1200">
              <a:latin typeface="Montserrat SemiBold"/>
              <a:ea typeface="Montserrat SemiBold"/>
              <a:cs typeface="Montserrat SemiBold"/>
              <a:sym typeface="Montserrat SemiBold"/>
            </a:endParaRPr>
          </a:p>
        </p:txBody>
      </p:sp>
      <p:sp>
        <p:nvSpPr>
          <p:cNvPr id="102" name="Google Shape;102;p20"/>
          <p:cNvSpPr txBox="1">
            <a:spLocks noGrp="1"/>
          </p:cNvSpPr>
          <p:nvPr>
            <p:ph type="subTitle" idx="1"/>
          </p:nvPr>
        </p:nvSpPr>
        <p:spPr>
          <a:xfrm>
            <a:off x="1978890" y="1779022"/>
            <a:ext cx="23793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b="1">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103" name="Google Shape;103;p20"/>
          <p:cNvSpPr txBox="1">
            <a:spLocks noGrp="1"/>
          </p:cNvSpPr>
          <p:nvPr>
            <p:ph type="subTitle" idx="2"/>
          </p:nvPr>
        </p:nvSpPr>
        <p:spPr>
          <a:xfrm>
            <a:off x="1978890" y="2182450"/>
            <a:ext cx="23793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400">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4" name="Google Shape;104;p20"/>
          <p:cNvSpPr txBox="1"/>
          <p:nvPr/>
        </p:nvSpPr>
        <p:spPr>
          <a:xfrm>
            <a:off x="5601418" y="1765200"/>
            <a:ext cx="2829300" cy="367800"/>
          </a:xfrm>
          <a:prstGeom prst="rect">
            <a:avLst/>
          </a:prstGeom>
          <a:noFill/>
          <a:ln>
            <a:noFill/>
          </a:ln>
        </p:spPr>
        <p:txBody>
          <a:bodyPr spcFirstLastPara="1" wrap="square" lIns="91425" tIns="91425" rIns="91425" bIns="91425" anchor="ctr" anchorCtr="0">
            <a:noAutofit/>
          </a:bodyPr>
          <a:lstStyle/>
          <a:p>
            <a:pPr>
              <a:lnSpc>
                <a:spcPct val="115000"/>
              </a:lnSpc>
              <a:buClrTx/>
              <a:buFontTx/>
              <a:buNone/>
            </a:pPr>
            <a:endParaRPr sz="1800" kern="1200">
              <a:solidFill>
                <a:srgbClr val="9E59AA"/>
              </a:solidFill>
              <a:latin typeface="Montserrat SemiBold"/>
              <a:ea typeface="Montserrat SemiBold"/>
              <a:cs typeface="Montserrat SemiBold"/>
              <a:sym typeface="Montserrat SemiBold"/>
            </a:endParaRPr>
          </a:p>
        </p:txBody>
      </p:sp>
      <p:sp>
        <p:nvSpPr>
          <p:cNvPr id="105" name="Google Shape;105;p20"/>
          <p:cNvSpPr txBox="1">
            <a:spLocks noGrp="1"/>
          </p:cNvSpPr>
          <p:nvPr>
            <p:ph type="subTitle" idx="3"/>
          </p:nvPr>
        </p:nvSpPr>
        <p:spPr>
          <a:xfrm>
            <a:off x="5837615" y="1779022"/>
            <a:ext cx="23772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b="1">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6" name="Google Shape;106;p20"/>
          <p:cNvSpPr txBox="1">
            <a:spLocks noGrp="1"/>
          </p:cNvSpPr>
          <p:nvPr>
            <p:ph type="subTitle" idx="4"/>
          </p:nvPr>
        </p:nvSpPr>
        <p:spPr>
          <a:xfrm>
            <a:off x="5837615" y="2182447"/>
            <a:ext cx="23772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400">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7" name="Google Shape;107;p20"/>
          <p:cNvSpPr txBox="1"/>
          <p:nvPr/>
        </p:nvSpPr>
        <p:spPr>
          <a:xfrm>
            <a:off x="1745068" y="3155942"/>
            <a:ext cx="2829300" cy="367800"/>
          </a:xfrm>
          <a:prstGeom prst="rect">
            <a:avLst/>
          </a:prstGeom>
          <a:noFill/>
          <a:ln>
            <a:noFill/>
          </a:ln>
        </p:spPr>
        <p:txBody>
          <a:bodyPr spcFirstLastPara="1" wrap="square" lIns="91425" tIns="91425" rIns="91425" bIns="91425" anchor="ctr" anchorCtr="0">
            <a:noAutofit/>
          </a:bodyPr>
          <a:lstStyle/>
          <a:p>
            <a:pPr>
              <a:lnSpc>
                <a:spcPct val="115000"/>
              </a:lnSpc>
              <a:buClrTx/>
              <a:buFontTx/>
              <a:buNone/>
            </a:pPr>
            <a:endParaRPr sz="1800" kern="1200">
              <a:latin typeface="Montserrat SemiBold"/>
              <a:ea typeface="Montserrat SemiBold"/>
              <a:cs typeface="Montserrat SemiBold"/>
              <a:sym typeface="Montserrat SemiBold"/>
            </a:endParaRPr>
          </a:p>
        </p:txBody>
      </p:sp>
      <p:sp>
        <p:nvSpPr>
          <p:cNvPr id="108" name="Google Shape;108;p20"/>
          <p:cNvSpPr txBox="1">
            <a:spLocks noGrp="1"/>
          </p:cNvSpPr>
          <p:nvPr>
            <p:ph type="subTitle" idx="5"/>
          </p:nvPr>
        </p:nvSpPr>
        <p:spPr>
          <a:xfrm>
            <a:off x="1981265" y="3162606"/>
            <a:ext cx="23793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b="1">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109" name="Google Shape;109;p20"/>
          <p:cNvSpPr txBox="1">
            <a:spLocks noGrp="1"/>
          </p:cNvSpPr>
          <p:nvPr>
            <p:ph type="subTitle" idx="6"/>
          </p:nvPr>
        </p:nvSpPr>
        <p:spPr>
          <a:xfrm>
            <a:off x="1981265" y="3566032"/>
            <a:ext cx="23793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400">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0" name="Google Shape;110;p20"/>
          <p:cNvSpPr txBox="1"/>
          <p:nvPr/>
        </p:nvSpPr>
        <p:spPr>
          <a:xfrm>
            <a:off x="5603793" y="3155942"/>
            <a:ext cx="2829300" cy="367800"/>
          </a:xfrm>
          <a:prstGeom prst="rect">
            <a:avLst/>
          </a:prstGeom>
          <a:noFill/>
          <a:ln>
            <a:noFill/>
          </a:ln>
        </p:spPr>
        <p:txBody>
          <a:bodyPr spcFirstLastPara="1" wrap="square" lIns="91425" tIns="91425" rIns="91425" bIns="91425" anchor="ctr" anchorCtr="0">
            <a:noAutofit/>
          </a:bodyPr>
          <a:lstStyle/>
          <a:p>
            <a:pPr>
              <a:lnSpc>
                <a:spcPct val="115000"/>
              </a:lnSpc>
              <a:buClrTx/>
              <a:buFontTx/>
              <a:buNone/>
            </a:pPr>
            <a:endParaRPr sz="1800" kern="1200">
              <a:latin typeface="Montserrat SemiBold"/>
              <a:ea typeface="Montserrat SemiBold"/>
              <a:cs typeface="Montserrat SemiBold"/>
              <a:sym typeface="Montserrat SemiBold"/>
            </a:endParaRPr>
          </a:p>
        </p:txBody>
      </p:sp>
      <p:sp>
        <p:nvSpPr>
          <p:cNvPr id="111" name="Google Shape;111;p20"/>
          <p:cNvSpPr txBox="1">
            <a:spLocks noGrp="1"/>
          </p:cNvSpPr>
          <p:nvPr>
            <p:ph type="subTitle" idx="7"/>
          </p:nvPr>
        </p:nvSpPr>
        <p:spPr>
          <a:xfrm>
            <a:off x="5839610" y="3162608"/>
            <a:ext cx="23772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b="1">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112" name="Google Shape;112;p20"/>
          <p:cNvSpPr txBox="1">
            <a:spLocks noGrp="1"/>
          </p:cNvSpPr>
          <p:nvPr>
            <p:ph type="subTitle" idx="8"/>
          </p:nvPr>
        </p:nvSpPr>
        <p:spPr>
          <a:xfrm>
            <a:off x="5839610" y="3566033"/>
            <a:ext cx="23772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400">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3" name="Google Shape;113;p20"/>
          <p:cNvSpPr txBox="1">
            <a:spLocks noGrp="1"/>
          </p:cNvSpPr>
          <p:nvPr>
            <p:ph type="title" idx="9" hasCustomPrompt="1"/>
          </p:nvPr>
        </p:nvSpPr>
        <p:spPr>
          <a:xfrm>
            <a:off x="1097280" y="1844061"/>
            <a:ext cx="5760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Font typeface="Montserrat Black"/>
              <a:buNone/>
              <a:defRPr sz="3200">
                <a:solidFill>
                  <a:schemeClr val="lt1"/>
                </a:solidFill>
                <a:latin typeface="Montserrat Black"/>
                <a:ea typeface="Montserrat Black"/>
                <a:cs typeface="Montserrat Black"/>
                <a:sym typeface="Montserrat Black"/>
              </a:defRPr>
            </a:lvl1pPr>
            <a:lvl2pPr lvl="1" algn="ctr" rtl="0">
              <a:spcBef>
                <a:spcPts val="0"/>
              </a:spcBef>
              <a:spcAft>
                <a:spcPts val="0"/>
              </a:spcAft>
              <a:buSzPts val="4800"/>
              <a:buFont typeface="Montserrat Black"/>
              <a:buNone/>
              <a:defRPr sz="4800">
                <a:latin typeface="Montserrat Black"/>
                <a:ea typeface="Montserrat Black"/>
                <a:cs typeface="Montserrat Black"/>
                <a:sym typeface="Montserrat Black"/>
              </a:defRPr>
            </a:lvl2pPr>
            <a:lvl3pPr lvl="2" algn="ctr" rtl="0">
              <a:spcBef>
                <a:spcPts val="0"/>
              </a:spcBef>
              <a:spcAft>
                <a:spcPts val="0"/>
              </a:spcAft>
              <a:buSzPts val="4800"/>
              <a:buFont typeface="Montserrat Black"/>
              <a:buNone/>
              <a:defRPr sz="4800">
                <a:latin typeface="Montserrat Black"/>
                <a:ea typeface="Montserrat Black"/>
                <a:cs typeface="Montserrat Black"/>
                <a:sym typeface="Montserrat Black"/>
              </a:defRPr>
            </a:lvl3pPr>
            <a:lvl4pPr lvl="3" algn="ctr" rtl="0">
              <a:spcBef>
                <a:spcPts val="0"/>
              </a:spcBef>
              <a:spcAft>
                <a:spcPts val="0"/>
              </a:spcAft>
              <a:buSzPts val="4800"/>
              <a:buFont typeface="Montserrat Black"/>
              <a:buNone/>
              <a:defRPr sz="4800">
                <a:latin typeface="Montserrat Black"/>
                <a:ea typeface="Montserrat Black"/>
                <a:cs typeface="Montserrat Black"/>
                <a:sym typeface="Montserrat Black"/>
              </a:defRPr>
            </a:lvl4pPr>
            <a:lvl5pPr lvl="4" algn="ctr" rtl="0">
              <a:spcBef>
                <a:spcPts val="0"/>
              </a:spcBef>
              <a:spcAft>
                <a:spcPts val="0"/>
              </a:spcAft>
              <a:buSzPts val="4800"/>
              <a:buFont typeface="Montserrat Black"/>
              <a:buNone/>
              <a:defRPr sz="4800">
                <a:latin typeface="Montserrat Black"/>
                <a:ea typeface="Montserrat Black"/>
                <a:cs typeface="Montserrat Black"/>
                <a:sym typeface="Montserrat Black"/>
              </a:defRPr>
            </a:lvl5pPr>
            <a:lvl6pPr lvl="5" algn="ctr" rtl="0">
              <a:spcBef>
                <a:spcPts val="0"/>
              </a:spcBef>
              <a:spcAft>
                <a:spcPts val="0"/>
              </a:spcAft>
              <a:buSzPts val="4800"/>
              <a:buFont typeface="Montserrat Black"/>
              <a:buNone/>
              <a:defRPr sz="4800">
                <a:latin typeface="Montserrat Black"/>
                <a:ea typeface="Montserrat Black"/>
                <a:cs typeface="Montserrat Black"/>
                <a:sym typeface="Montserrat Black"/>
              </a:defRPr>
            </a:lvl6pPr>
            <a:lvl7pPr lvl="6" algn="ctr" rtl="0">
              <a:spcBef>
                <a:spcPts val="0"/>
              </a:spcBef>
              <a:spcAft>
                <a:spcPts val="0"/>
              </a:spcAft>
              <a:buSzPts val="4800"/>
              <a:buFont typeface="Montserrat Black"/>
              <a:buNone/>
              <a:defRPr sz="4800">
                <a:latin typeface="Montserrat Black"/>
                <a:ea typeface="Montserrat Black"/>
                <a:cs typeface="Montserrat Black"/>
                <a:sym typeface="Montserrat Black"/>
              </a:defRPr>
            </a:lvl7pPr>
            <a:lvl8pPr lvl="7" algn="ctr" rtl="0">
              <a:spcBef>
                <a:spcPts val="0"/>
              </a:spcBef>
              <a:spcAft>
                <a:spcPts val="0"/>
              </a:spcAft>
              <a:buSzPts val="4800"/>
              <a:buFont typeface="Montserrat Black"/>
              <a:buNone/>
              <a:defRPr sz="4800">
                <a:latin typeface="Montserrat Black"/>
                <a:ea typeface="Montserrat Black"/>
                <a:cs typeface="Montserrat Black"/>
                <a:sym typeface="Montserrat Black"/>
              </a:defRPr>
            </a:lvl8pPr>
            <a:lvl9pPr lvl="8" algn="ctr" rtl="0">
              <a:spcBef>
                <a:spcPts val="0"/>
              </a:spcBef>
              <a:spcAft>
                <a:spcPts val="0"/>
              </a:spcAft>
              <a:buSzPts val="4800"/>
              <a:buFont typeface="Montserrat Black"/>
              <a:buNone/>
              <a:defRPr sz="4800">
                <a:latin typeface="Montserrat Black"/>
                <a:ea typeface="Montserrat Black"/>
                <a:cs typeface="Montserrat Black"/>
                <a:sym typeface="Montserrat Black"/>
              </a:defRPr>
            </a:lvl9pPr>
          </a:lstStyle>
          <a:p>
            <a:r>
              <a:t>xx%</a:t>
            </a:r>
          </a:p>
        </p:txBody>
      </p:sp>
      <p:sp>
        <p:nvSpPr>
          <p:cNvPr id="114" name="Google Shape;114;p20"/>
          <p:cNvSpPr txBox="1">
            <a:spLocks noGrp="1"/>
          </p:cNvSpPr>
          <p:nvPr>
            <p:ph type="title" idx="13" hasCustomPrompt="1"/>
          </p:nvPr>
        </p:nvSpPr>
        <p:spPr>
          <a:xfrm>
            <a:off x="4956048" y="1849011"/>
            <a:ext cx="5760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Font typeface="Montserrat Black"/>
              <a:buNone/>
              <a:defRPr sz="3200">
                <a:solidFill>
                  <a:schemeClr val="lt1"/>
                </a:solidFill>
                <a:latin typeface="Montserrat Black"/>
                <a:ea typeface="Montserrat Black"/>
                <a:cs typeface="Montserrat Black"/>
                <a:sym typeface="Montserrat Black"/>
              </a:defRPr>
            </a:lvl1pPr>
            <a:lvl2pPr lvl="1" algn="ctr" rtl="0">
              <a:spcBef>
                <a:spcPts val="0"/>
              </a:spcBef>
              <a:spcAft>
                <a:spcPts val="0"/>
              </a:spcAft>
              <a:buSzPts val="4800"/>
              <a:buFont typeface="Montserrat Black"/>
              <a:buNone/>
              <a:defRPr sz="4800">
                <a:latin typeface="Montserrat Black"/>
                <a:ea typeface="Montserrat Black"/>
                <a:cs typeface="Montserrat Black"/>
                <a:sym typeface="Montserrat Black"/>
              </a:defRPr>
            </a:lvl2pPr>
            <a:lvl3pPr lvl="2" algn="ctr" rtl="0">
              <a:spcBef>
                <a:spcPts val="0"/>
              </a:spcBef>
              <a:spcAft>
                <a:spcPts val="0"/>
              </a:spcAft>
              <a:buSzPts val="4800"/>
              <a:buFont typeface="Montserrat Black"/>
              <a:buNone/>
              <a:defRPr sz="4800">
                <a:latin typeface="Montserrat Black"/>
                <a:ea typeface="Montserrat Black"/>
                <a:cs typeface="Montserrat Black"/>
                <a:sym typeface="Montserrat Black"/>
              </a:defRPr>
            </a:lvl3pPr>
            <a:lvl4pPr lvl="3" algn="ctr" rtl="0">
              <a:spcBef>
                <a:spcPts val="0"/>
              </a:spcBef>
              <a:spcAft>
                <a:spcPts val="0"/>
              </a:spcAft>
              <a:buSzPts val="4800"/>
              <a:buFont typeface="Montserrat Black"/>
              <a:buNone/>
              <a:defRPr sz="4800">
                <a:latin typeface="Montserrat Black"/>
                <a:ea typeface="Montserrat Black"/>
                <a:cs typeface="Montserrat Black"/>
                <a:sym typeface="Montserrat Black"/>
              </a:defRPr>
            </a:lvl4pPr>
            <a:lvl5pPr lvl="4" algn="ctr" rtl="0">
              <a:spcBef>
                <a:spcPts val="0"/>
              </a:spcBef>
              <a:spcAft>
                <a:spcPts val="0"/>
              </a:spcAft>
              <a:buSzPts val="4800"/>
              <a:buFont typeface="Montserrat Black"/>
              <a:buNone/>
              <a:defRPr sz="4800">
                <a:latin typeface="Montserrat Black"/>
                <a:ea typeface="Montserrat Black"/>
                <a:cs typeface="Montserrat Black"/>
                <a:sym typeface="Montserrat Black"/>
              </a:defRPr>
            </a:lvl5pPr>
            <a:lvl6pPr lvl="5" algn="ctr" rtl="0">
              <a:spcBef>
                <a:spcPts val="0"/>
              </a:spcBef>
              <a:spcAft>
                <a:spcPts val="0"/>
              </a:spcAft>
              <a:buSzPts val="4800"/>
              <a:buFont typeface="Montserrat Black"/>
              <a:buNone/>
              <a:defRPr sz="4800">
                <a:latin typeface="Montserrat Black"/>
                <a:ea typeface="Montserrat Black"/>
                <a:cs typeface="Montserrat Black"/>
                <a:sym typeface="Montserrat Black"/>
              </a:defRPr>
            </a:lvl6pPr>
            <a:lvl7pPr lvl="6" algn="ctr" rtl="0">
              <a:spcBef>
                <a:spcPts val="0"/>
              </a:spcBef>
              <a:spcAft>
                <a:spcPts val="0"/>
              </a:spcAft>
              <a:buSzPts val="4800"/>
              <a:buFont typeface="Montserrat Black"/>
              <a:buNone/>
              <a:defRPr sz="4800">
                <a:latin typeface="Montserrat Black"/>
                <a:ea typeface="Montserrat Black"/>
                <a:cs typeface="Montserrat Black"/>
                <a:sym typeface="Montserrat Black"/>
              </a:defRPr>
            </a:lvl7pPr>
            <a:lvl8pPr lvl="7" algn="ctr" rtl="0">
              <a:spcBef>
                <a:spcPts val="0"/>
              </a:spcBef>
              <a:spcAft>
                <a:spcPts val="0"/>
              </a:spcAft>
              <a:buSzPts val="4800"/>
              <a:buFont typeface="Montserrat Black"/>
              <a:buNone/>
              <a:defRPr sz="4800">
                <a:latin typeface="Montserrat Black"/>
                <a:ea typeface="Montserrat Black"/>
                <a:cs typeface="Montserrat Black"/>
                <a:sym typeface="Montserrat Black"/>
              </a:defRPr>
            </a:lvl8pPr>
            <a:lvl9pPr lvl="8" algn="ctr" rtl="0">
              <a:spcBef>
                <a:spcPts val="0"/>
              </a:spcBef>
              <a:spcAft>
                <a:spcPts val="0"/>
              </a:spcAft>
              <a:buSzPts val="4800"/>
              <a:buFont typeface="Montserrat Black"/>
              <a:buNone/>
              <a:defRPr sz="4800">
                <a:latin typeface="Montserrat Black"/>
                <a:ea typeface="Montserrat Black"/>
                <a:cs typeface="Montserrat Black"/>
                <a:sym typeface="Montserrat Black"/>
              </a:defRPr>
            </a:lvl9pPr>
          </a:lstStyle>
          <a:p>
            <a:r>
              <a:t>xx%</a:t>
            </a:r>
          </a:p>
        </p:txBody>
      </p:sp>
      <p:sp>
        <p:nvSpPr>
          <p:cNvPr id="115" name="Google Shape;115;p20"/>
          <p:cNvSpPr txBox="1">
            <a:spLocks noGrp="1"/>
          </p:cNvSpPr>
          <p:nvPr>
            <p:ph type="title" idx="14" hasCustomPrompt="1"/>
          </p:nvPr>
        </p:nvSpPr>
        <p:spPr>
          <a:xfrm>
            <a:off x="1097280" y="3233949"/>
            <a:ext cx="5760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Font typeface="Montserrat Black"/>
              <a:buNone/>
              <a:defRPr sz="3200">
                <a:solidFill>
                  <a:schemeClr val="lt1"/>
                </a:solidFill>
                <a:latin typeface="Montserrat Black"/>
                <a:ea typeface="Montserrat Black"/>
                <a:cs typeface="Montserrat Black"/>
                <a:sym typeface="Montserrat Black"/>
              </a:defRPr>
            </a:lvl1pPr>
            <a:lvl2pPr lvl="1" algn="ctr" rtl="0">
              <a:spcBef>
                <a:spcPts val="0"/>
              </a:spcBef>
              <a:spcAft>
                <a:spcPts val="0"/>
              </a:spcAft>
              <a:buSzPts val="4800"/>
              <a:buFont typeface="Montserrat Black"/>
              <a:buNone/>
              <a:defRPr sz="4800">
                <a:latin typeface="Montserrat Black"/>
                <a:ea typeface="Montserrat Black"/>
                <a:cs typeface="Montserrat Black"/>
                <a:sym typeface="Montserrat Black"/>
              </a:defRPr>
            </a:lvl2pPr>
            <a:lvl3pPr lvl="2" algn="ctr" rtl="0">
              <a:spcBef>
                <a:spcPts val="0"/>
              </a:spcBef>
              <a:spcAft>
                <a:spcPts val="0"/>
              </a:spcAft>
              <a:buSzPts val="4800"/>
              <a:buFont typeface="Montserrat Black"/>
              <a:buNone/>
              <a:defRPr sz="4800">
                <a:latin typeface="Montserrat Black"/>
                <a:ea typeface="Montserrat Black"/>
                <a:cs typeface="Montserrat Black"/>
                <a:sym typeface="Montserrat Black"/>
              </a:defRPr>
            </a:lvl3pPr>
            <a:lvl4pPr lvl="3" algn="ctr" rtl="0">
              <a:spcBef>
                <a:spcPts val="0"/>
              </a:spcBef>
              <a:spcAft>
                <a:spcPts val="0"/>
              </a:spcAft>
              <a:buSzPts val="4800"/>
              <a:buFont typeface="Montserrat Black"/>
              <a:buNone/>
              <a:defRPr sz="4800">
                <a:latin typeface="Montserrat Black"/>
                <a:ea typeface="Montserrat Black"/>
                <a:cs typeface="Montserrat Black"/>
                <a:sym typeface="Montserrat Black"/>
              </a:defRPr>
            </a:lvl4pPr>
            <a:lvl5pPr lvl="4" algn="ctr" rtl="0">
              <a:spcBef>
                <a:spcPts val="0"/>
              </a:spcBef>
              <a:spcAft>
                <a:spcPts val="0"/>
              </a:spcAft>
              <a:buSzPts val="4800"/>
              <a:buFont typeface="Montserrat Black"/>
              <a:buNone/>
              <a:defRPr sz="4800">
                <a:latin typeface="Montserrat Black"/>
                <a:ea typeface="Montserrat Black"/>
                <a:cs typeface="Montserrat Black"/>
                <a:sym typeface="Montserrat Black"/>
              </a:defRPr>
            </a:lvl5pPr>
            <a:lvl6pPr lvl="5" algn="ctr" rtl="0">
              <a:spcBef>
                <a:spcPts val="0"/>
              </a:spcBef>
              <a:spcAft>
                <a:spcPts val="0"/>
              </a:spcAft>
              <a:buSzPts val="4800"/>
              <a:buFont typeface="Montserrat Black"/>
              <a:buNone/>
              <a:defRPr sz="4800">
                <a:latin typeface="Montserrat Black"/>
                <a:ea typeface="Montserrat Black"/>
                <a:cs typeface="Montserrat Black"/>
                <a:sym typeface="Montserrat Black"/>
              </a:defRPr>
            </a:lvl6pPr>
            <a:lvl7pPr lvl="6" algn="ctr" rtl="0">
              <a:spcBef>
                <a:spcPts val="0"/>
              </a:spcBef>
              <a:spcAft>
                <a:spcPts val="0"/>
              </a:spcAft>
              <a:buSzPts val="4800"/>
              <a:buFont typeface="Montserrat Black"/>
              <a:buNone/>
              <a:defRPr sz="4800">
                <a:latin typeface="Montserrat Black"/>
                <a:ea typeface="Montserrat Black"/>
                <a:cs typeface="Montserrat Black"/>
                <a:sym typeface="Montserrat Black"/>
              </a:defRPr>
            </a:lvl7pPr>
            <a:lvl8pPr lvl="7" algn="ctr" rtl="0">
              <a:spcBef>
                <a:spcPts val="0"/>
              </a:spcBef>
              <a:spcAft>
                <a:spcPts val="0"/>
              </a:spcAft>
              <a:buSzPts val="4800"/>
              <a:buFont typeface="Montserrat Black"/>
              <a:buNone/>
              <a:defRPr sz="4800">
                <a:latin typeface="Montserrat Black"/>
                <a:ea typeface="Montserrat Black"/>
                <a:cs typeface="Montserrat Black"/>
                <a:sym typeface="Montserrat Black"/>
              </a:defRPr>
            </a:lvl8pPr>
            <a:lvl9pPr lvl="8" algn="ctr" rtl="0">
              <a:spcBef>
                <a:spcPts val="0"/>
              </a:spcBef>
              <a:spcAft>
                <a:spcPts val="0"/>
              </a:spcAft>
              <a:buSzPts val="4800"/>
              <a:buFont typeface="Montserrat Black"/>
              <a:buNone/>
              <a:defRPr sz="4800">
                <a:latin typeface="Montserrat Black"/>
                <a:ea typeface="Montserrat Black"/>
                <a:cs typeface="Montserrat Black"/>
                <a:sym typeface="Montserrat Black"/>
              </a:defRPr>
            </a:lvl9pPr>
          </a:lstStyle>
          <a:p>
            <a:r>
              <a:t>xx%</a:t>
            </a:r>
          </a:p>
        </p:txBody>
      </p:sp>
      <p:sp>
        <p:nvSpPr>
          <p:cNvPr id="116" name="Google Shape;116;p20"/>
          <p:cNvSpPr txBox="1">
            <a:spLocks noGrp="1"/>
          </p:cNvSpPr>
          <p:nvPr>
            <p:ph type="title" idx="15" hasCustomPrompt="1"/>
          </p:nvPr>
        </p:nvSpPr>
        <p:spPr>
          <a:xfrm>
            <a:off x="4956048" y="3233949"/>
            <a:ext cx="5760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Font typeface="Montserrat Black"/>
              <a:buNone/>
              <a:defRPr sz="3200">
                <a:solidFill>
                  <a:schemeClr val="lt1"/>
                </a:solidFill>
                <a:latin typeface="Montserrat Black"/>
                <a:ea typeface="Montserrat Black"/>
                <a:cs typeface="Montserrat Black"/>
                <a:sym typeface="Montserrat Black"/>
              </a:defRPr>
            </a:lvl1pPr>
            <a:lvl2pPr lvl="1" algn="ctr" rtl="0">
              <a:spcBef>
                <a:spcPts val="0"/>
              </a:spcBef>
              <a:spcAft>
                <a:spcPts val="0"/>
              </a:spcAft>
              <a:buSzPts val="4800"/>
              <a:buFont typeface="Montserrat Black"/>
              <a:buNone/>
              <a:defRPr sz="4800">
                <a:latin typeface="Montserrat Black"/>
                <a:ea typeface="Montserrat Black"/>
                <a:cs typeface="Montserrat Black"/>
                <a:sym typeface="Montserrat Black"/>
              </a:defRPr>
            </a:lvl2pPr>
            <a:lvl3pPr lvl="2" algn="ctr" rtl="0">
              <a:spcBef>
                <a:spcPts val="0"/>
              </a:spcBef>
              <a:spcAft>
                <a:spcPts val="0"/>
              </a:spcAft>
              <a:buSzPts val="4800"/>
              <a:buFont typeface="Montserrat Black"/>
              <a:buNone/>
              <a:defRPr sz="4800">
                <a:latin typeface="Montserrat Black"/>
                <a:ea typeface="Montserrat Black"/>
                <a:cs typeface="Montserrat Black"/>
                <a:sym typeface="Montserrat Black"/>
              </a:defRPr>
            </a:lvl3pPr>
            <a:lvl4pPr lvl="3" algn="ctr" rtl="0">
              <a:spcBef>
                <a:spcPts val="0"/>
              </a:spcBef>
              <a:spcAft>
                <a:spcPts val="0"/>
              </a:spcAft>
              <a:buSzPts val="4800"/>
              <a:buFont typeface="Montserrat Black"/>
              <a:buNone/>
              <a:defRPr sz="4800">
                <a:latin typeface="Montserrat Black"/>
                <a:ea typeface="Montserrat Black"/>
                <a:cs typeface="Montserrat Black"/>
                <a:sym typeface="Montserrat Black"/>
              </a:defRPr>
            </a:lvl4pPr>
            <a:lvl5pPr lvl="4" algn="ctr" rtl="0">
              <a:spcBef>
                <a:spcPts val="0"/>
              </a:spcBef>
              <a:spcAft>
                <a:spcPts val="0"/>
              </a:spcAft>
              <a:buSzPts val="4800"/>
              <a:buFont typeface="Montserrat Black"/>
              <a:buNone/>
              <a:defRPr sz="4800">
                <a:latin typeface="Montserrat Black"/>
                <a:ea typeface="Montserrat Black"/>
                <a:cs typeface="Montserrat Black"/>
                <a:sym typeface="Montserrat Black"/>
              </a:defRPr>
            </a:lvl5pPr>
            <a:lvl6pPr lvl="5" algn="ctr" rtl="0">
              <a:spcBef>
                <a:spcPts val="0"/>
              </a:spcBef>
              <a:spcAft>
                <a:spcPts val="0"/>
              </a:spcAft>
              <a:buSzPts val="4800"/>
              <a:buFont typeface="Montserrat Black"/>
              <a:buNone/>
              <a:defRPr sz="4800">
                <a:latin typeface="Montserrat Black"/>
                <a:ea typeface="Montserrat Black"/>
                <a:cs typeface="Montserrat Black"/>
                <a:sym typeface="Montserrat Black"/>
              </a:defRPr>
            </a:lvl6pPr>
            <a:lvl7pPr lvl="6" algn="ctr" rtl="0">
              <a:spcBef>
                <a:spcPts val="0"/>
              </a:spcBef>
              <a:spcAft>
                <a:spcPts val="0"/>
              </a:spcAft>
              <a:buSzPts val="4800"/>
              <a:buFont typeface="Montserrat Black"/>
              <a:buNone/>
              <a:defRPr sz="4800">
                <a:latin typeface="Montserrat Black"/>
                <a:ea typeface="Montserrat Black"/>
                <a:cs typeface="Montserrat Black"/>
                <a:sym typeface="Montserrat Black"/>
              </a:defRPr>
            </a:lvl7pPr>
            <a:lvl8pPr lvl="7" algn="ctr" rtl="0">
              <a:spcBef>
                <a:spcPts val="0"/>
              </a:spcBef>
              <a:spcAft>
                <a:spcPts val="0"/>
              </a:spcAft>
              <a:buSzPts val="4800"/>
              <a:buFont typeface="Montserrat Black"/>
              <a:buNone/>
              <a:defRPr sz="4800">
                <a:latin typeface="Montserrat Black"/>
                <a:ea typeface="Montserrat Black"/>
                <a:cs typeface="Montserrat Black"/>
                <a:sym typeface="Montserrat Black"/>
              </a:defRPr>
            </a:lvl8pPr>
            <a:lvl9pPr lvl="8" algn="ctr" rtl="0">
              <a:spcBef>
                <a:spcPts val="0"/>
              </a:spcBef>
              <a:spcAft>
                <a:spcPts val="0"/>
              </a:spcAft>
              <a:buSzPts val="4800"/>
              <a:buFont typeface="Montserrat Black"/>
              <a:buNone/>
              <a:defRPr sz="4800">
                <a:latin typeface="Montserrat Black"/>
                <a:ea typeface="Montserrat Black"/>
                <a:cs typeface="Montserrat Black"/>
                <a:sym typeface="Montserrat Black"/>
              </a:defRPr>
            </a:lvl9pPr>
          </a:lstStyle>
          <a:p>
            <a:r>
              <a:t>xx%</a:t>
            </a:r>
          </a:p>
        </p:txBody>
      </p:sp>
    </p:spTree>
    <p:extLst>
      <p:ext uri="{BB962C8B-B14F-4D97-AF65-F5344CB8AC3E}">
        <p14:creationId xmlns:p14="http://schemas.microsoft.com/office/powerpoint/2010/main" val="1329647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mp; four columns 3">
  <p:cSld name="Title &amp; four columns 3">
    <p:bg>
      <p:bgPr>
        <a:solidFill>
          <a:schemeClr val="lt1"/>
        </a:solidFill>
        <a:effectLst/>
      </p:bgPr>
    </p:bg>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713225" y="448056"/>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Font typeface="Montserrat ExtraBold"/>
              <a:buNone/>
              <a:defRPr>
                <a:latin typeface="Montserrat ExtraBold"/>
                <a:ea typeface="Montserrat ExtraBold"/>
                <a:cs typeface="Montserrat ExtraBold"/>
                <a:sym typeface="Montserrat ExtraBold"/>
              </a:defRPr>
            </a:lvl1pPr>
            <a:lvl2pPr lvl="1"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a:endParaRPr/>
          </a:p>
        </p:txBody>
      </p:sp>
      <p:sp>
        <p:nvSpPr>
          <p:cNvPr id="119" name="Google Shape;119;p21"/>
          <p:cNvSpPr txBox="1">
            <a:spLocks noGrp="1"/>
          </p:cNvSpPr>
          <p:nvPr>
            <p:ph type="subTitle" idx="1"/>
          </p:nvPr>
        </p:nvSpPr>
        <p:spPr>
          <a:xfrm>
            <a:off x="713487" y="2962488"/>
            <a:ext cx="164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120" name="Google Shape;120;p21"/>
          <p:cNvSpPr txBox="1">
            <a:spLocks noGrp="1"/>
          </p:cNvSpPr>
          <p:nvPr>
            <p:ph type="subTitle" idx="2"/>
          </p:nvPr>
        </p:nvSpPr>
        <p:spPr>
          <a:xfrm>
            <a:off x="2733352" y="2962488"/>
            <a:ext cx="164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121" name="Google Shape;121;p21"/>
          <p:cNvSpPr txBox="1">
            <a:spLocks noGrp="1"/>
          </p:cNvSpPr>
          <p:nvPr>
            <p:ph type="subTitle" idx="3"/>
          </p:nvPr>
        </p:nvSpPr>
        <p:spPr>
          <a:xfrm>
            <a:off x="4760694" y="2962488"/>
            <a:ext cx="164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122" name="Google Shape;122;p21"/>
          <p:cNvSpPr txBox="1">
            <a:spLocks noGrp="1"/>
          </p:cNvSpPr>
          <p:nvPr>
            <p:ph type="subTitle" idx="4"/>
          </p:nvPr>
        </p:nvSpPr>
        <p:spPr>
          <a:xfrm>
            <a:off x="6783175" y="2962488"/>
            <a:ext cx="164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123" name="Google Shape;123;p21"/>
          <p:cNvSpPr txBox="1">
            <a:spLocks noGrp="1"/>
          </p:cNvSpPr>
          <p:nvPr>
            <p:ph type="subTitle" idx="5"/>
          </p:nvPr>
        </p:nvSpPr>
        <p:spPr>
          <a:xfrm>
            <a:off x="714237" y="3381247"/>
            <a:ext cx="1645800" cy="114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accent2"/>
                </a:solidFill>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4" name="Google Shape;124;p21"/>
          <p:cNvSpPr txBox="1">
            <a:spLocks noGrp="1"/>
          </p:cNvSpPr>
          <p:nvPr>
            <p:ph type="subTitle" idx="6"/>
          </p:nvPr>
        </p:nvSpPr>
        <p:spPr>
          <a:xfrm>
            <a:off x="2734102" y="3381247"/>
            <a:ext cx="1645800" cy="114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accent2"/>
                </a:solidFill>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5" name="Google Shape;125;p21"/>
          <p:cNvSpPr txBox="1">
            <a:spLocks noGrp="1"/>
          </p:cNvSpPr>
          <p:nvPr>
            <p:ph type="subTitle" idx="7"/>
          </p:nvPr>
        </p:nvSpPr>
        <p:spPr>
          <a:xfrm>
            <a:off x="4761444" y="3381247"/>
            <a:ext cx="1645800" cy="114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accent2"/>
                </a:solidFill>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6" name="Google Shape;126;p21"/>
          <p:cNvSpPr txBox="1">
            <a:spLocks noGrp="1"/>
          </p:cNvSpPr>
          <p:nvPr>
            <p:ph type="subTitle" idx="8"/>
          </p:nvPr>
        </p:nvSpPr>
        <p:spPr>
          <a:xfrm>
            <a:off x="6783925" y="3381247"/>
            <a:ext cx="1645800" cy="114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accent2"/>
                </a:solidFill>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extLst>
      <p:ext uri="{BB962C8B-B14F-4D97-AF65-F5344CB8AC3E}">
        <p14:creationId xmlns:p14="http://schemas.microsoft.com/office/powerpoint/2010/main" val="35369106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mp; six columns">
  <p:cSld name="Title &amp; six columns">
    <p:bg>
      <p:bgPr>
        <a:solidFill>
          <a:schemeClr val="lt1"/>
        </a:solidFill>
        <a:effectLst/>
      </p:bgPr>
    </p:bg>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1897350" y="448056"/>
            <a:ext cx="534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Font typeface="Montserrat ExtraBold"/>
              <a:buNone/>
              <a:defRPr>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2pPr>
            <a:lvl3pPr lvl="2"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3pPr>
            <a:lvl4pPr lvl="3"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4pPr>
            <a:lvl5pPr lvl="4"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5pPr>
            <a:lvl6pPr lvl="5"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6pPr>
            <a:lvl7pPr lvl="6"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7pPr>
            <a:lvl8pPr lvl="7"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8pPr>
            <a:lvl9pPr lvl="8"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9pPr>
          </a:lstStyle>
          <a:p>
            <a:endParaRPr/>
          </a:p>
        </p:txBody>
      </p:sp>
      <p:sp>
        <p:nvSpPr>
          <p:cNvPr id="129" name="Google Shape;129;p22"/>
          <p:cNvSpPr txBox="1">
            <a:spLocks noGrp="1"/>
          </p:cNvSpPr>
          <p:nvPr>
            <p:ph type="subTitle" idx="1"/>
          </p:nvPr>
        </p:nvSpPr>
        <p:spPr>
          <a:xfrm>
            <a:off x="1212425" y="3519127"/>
            <a:ext cx="16440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130" name="Google Shape;130;p22"/>
          <p:cNvSpPr txBox="1">
            <a:spLocks noGrp="1"/>
          </p:cNvSpPr>
          <p:nvPr>
            <p:ph type="subTitle" idx="2"/>
          </p:nvPr>
        </p:nvSpPr>
        <p:spPr>
          <a:xfrm>
            <a:off x="3750104" y="3519124"/>
            <a:ext cx="16440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131" name="Google Shape;131;p22"/>
          <p:cNvSpPr txBox="1">
            <a:spLocks noGrp="1"/>
          </p:cNvSpPr>
          <p:nvPr>
            <p:ph type="subTitle" idx="3"/>
          </p:nvPr>
        </p:nvSpPr>
        <p:spPr>
          <a:xfrm>
            <a:off x="6287575" y="3519124"/>
            <a:ext cx="16440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132" name="Google Shape;132;p22"/>
          <p:cNvSpPr txBox="1">
            <a:spLocks noGrp="1"/>
          </p:cNvSpPr>
          <p:nvPr>
            <p:ph type="subTitle" idx="4"/>
          </p:nvPr>
        </p:nvSpPr>
        <p:spPr>
          <a:xfrm>
            <a:off x="1212425" y="1741650"/>
            <a:ext cx="16440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133" name="Google Shape;133;p22"/>
          <p:cNvSpPr txBox="1">
            <a:spLocks noGrp="1"/>
          </p:cNvSpPr>
          <p:nvPr>
            <p:ph type="subTitle" idx="5"/>
          </p:nvPr>
        </p:nvSpPr>
        <p:spPr>
          <a:xfrm>
            <a:off x="3750000" y="1741650"/>
            <a:ext cx="16440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134" name="Google Shape;134;p22"/>
          <p:cNvSpPr txBox="1">
            <a:spLocks noGrp="1"/>
          </p:cNvSpPr>
          <p:nvPr>
            <p:ph type="subTitle" idx="6"/>
          </p:nvPr>
        </p:nvSpPr>
        <p:spPr>
          <a:xfrm>
            <a:off x="6287575" y="1741650"/>
            <a:ext cx="16440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135" name="Google Shape;135;p22"/>
          <p:cNvSpPr txBox="1">
            <a:spLocks noGrp="1"/>
          </p:cNvSpPr>
          <p:nvPr>
            <p:ph type="subTitle" idx="7"/>
          </p:nvPr>
        </p:nvSpPr>
        <p:spPr>
          <a:xfrm>
            <a:off x="1212850" y="2164923"/>
            <a:ext cx="1643400" cy="60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6" name="Google Shape;136;p22"/>
          <p:cNvSpPr txBox="1">
            <a:spLocks noGrp="1"/>
          </p:cNvSpPr>
          <p:nvPr>
            <p:ph type="subTitle" idx="8"/>
          </p:nvPr>
        </p:nvSpPr>
        <p:spPr>
          <a:xfrm>
            <a:off x="3750520" y="2164925"/>
            <a:ext cx="1643400" cy="6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7" name="Google Shape;137;p22"/>
          <p:cNvSpPr txBox="1">
            <a:spLocks noGrp="1"/>
          </p:cNvSpPr>
          <p:nvPr>
            <p:ph type="subTitle" idx="9"/>
          </p:nvPr>
        </p:nvSpPr>
        <p:spPr>
          <a:xfrm>
            <a:off x="6287991" y="2164925"/>
            <a:ext cx="1643100" cy="6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8" name="Google Shape;138;p22"/>
          <p:cNvSpPr txBox="1">
            <a:spLocks noGrp="1"/>
          </p:cNvSpPr>
          <p:nvPr>
            <p:ph type="subTitle" idx="13"/>
          </p:nvPr>
        </p:nvSpPr>
        <p:spPr>
          <a:xfrm>
            <a:off x="1212841" y="3938700"/>
            <a:ext cx="1643400" cy="6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9" name="Google Shape;139;p22"/>
          <p:cNvSpPr txBox="1">
            <a:spLocks noGrp="1"/>
          </p:cNvSpPr>
          <p:nvPr>
            <p:ph type="subTitle" idx="14"/>
          </p:nvPr>
        </p:nvSpPr>
        <p:spPr>
          <a:xfrm>
            <a:off x="3750520" y="3938697"/>
            <a:ext cx="1643400" cy="6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0" name="Google Shape;140;p22"/>
          <p:cNvSpPr txBox="1">
            <a:spLocks noGrp="1"/>
          </p:cNvSpPr>
          <p:nvPr>
            <p:ph type="subTitle" idx="15"/>
          </p:nvPr>
        </p:nvSpPr>
        <p:spPr>
          <a:xfrm>
            <a:off x="6287991" y="3938697"/>
            <a:ext cx="1643100" cy="6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extLst>
      <p:ext uri="{BB962C8B-B14F-4D97-AF65-F5344CB8AC3E}">
        <p14:creationId xmlns:p14="http://schemas.microsoft.com/office/powerpoint/2010/main" val="3561493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2">
  <p:cSld name="Big number 2">
    <p:bg>
      <p:bgPr>
        <a:solidFill>
          <a:schemeClr val="dk2"/>
        </a:solidFill>
        <a:effectLst/>
      </p:bgPr>
    </p:bg>
    <p:spTree>
      <p:nvGrpSpPr>
        <p:cNvPr id="1" name="Shape 144"/>
        <p:cNvGrpSpPr/>
        <p:nvPr/>
      </p:nvGrpSpPr>
      <p:grpSpPr>
        <a:xfrm>
          <a:off x="0" y="0"/>
          <a:ext cx="0" cy="0"/>
          <a:chOff x="0" y="0"/>
          <a:chExt cx="0" cy="0"/>
        </a:xfrm>
      </p:grpSpPr>
      <p:sp>
        <p:nvSpPr>
          <p:cNvPr id="145" name="Google Shape;145;p24"/>
          <p:cNvSpPr txBox="1">
            <a:spLocks noGrp="1"/>
          </p:cNvSpPr>
          <p:nvPr>
            <p:ph type="title" hasCustomPrompt="1"/>
          </p:nvPr>
        </p:nvSpPr>
        <p:spPr>
          <a:xfrm>
            <a:off x="713250" y="1516408"/>
            <a:ext cx="7717500" cy="109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72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6" name="Google Shape;146;p24"/>
          <p:cNvSpPr txBox="1">
            <a:spLocks noGrp="1"/>
          </p:cNvSpPr>
          <p:nvPr>
            <p:ph type="subTitle" idx="1"/>
          </p:nvPr>
        </p:nvSpPr>
        <p:spPr>
          <a:xfrm>
            <a:off x="2179500" y="3099092"/>
            <a:ext cx="4785000" cy="52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extLst>
      <p:ext uri="{BB962C8B-B14F-4D97-AF65-F5344CB8AC3E}">
        <p14:creationId xmlns:p14="http://schemas.microsoft.com/office/powerpoint/2010/main" val="2428517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mp; six columns">
  <p:cSld name="CUSTOM_5_1_2">
    <p:bg>
      <p:bgPr>
        <a:solidFill>
          <a:schemeClr val="lt1"/>
        </a:solidFill>
        <a:effectLst/>
      </p:bgPr>
    </p:bg>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1897350" y="448056"/>
            <a:ext cx="534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Font typeface="Montserrat ExtraBold"/>
              <a:buNone/>
              <a:defRPr>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2pPr>
            <a:lvl3pPr lvl="2"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3pPr>
            <a:lvl4pPr lvl="3"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4pPr>
            <a:lvl5pPr lvl="4"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5pPr>
            <a:lvl6pPr lvl="5"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6pPr>
            <a:lvl7pPr lvl="6"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7pPr>
            <a:lvl8pPr lvl="7"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8pPr>
            <a:lvl9pPr lvl="8"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9pPr>
          </a:lstStyle>
          <a:p>
            <a:endParaRPr/>
          </a:p>
        </p:txBody>
      </p:sp>
      <p:sp>
        <p:nvSpPr>
          <p:cNvPr id="129" name="Google Shape;129;p22"/>
          <p:cNvSpPr txBox="1">
            <a:spLocks noGrp="1"/>
          </p:cNvSpPr>
          <p:nvPr>
            <p:ph type="subTitle" idx="1"/>
          </p:nvPr>
        </p:nvSpPr>
        <p:spPr>
          <a:xfrm>
            <a:off x="1212425" y="3519127"/>
            <a:ext cx="16440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130" name="Google Shape;130;p22"/>
          <p:cNvSpPr txBox="1">
            <a:spLocks noGrp="1"/>
          </p:cNvSpPr>
          <p:nvPr>
            <p:ph type="subTitle" idx="2"/>
          </p:nvPr>
        </p:nvSpPr>
        <p:spPr>
          <a:xfrm>
            <a:off x="3750104" y="3519124"/>
            <a:ext cx="16440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131" name="Google Shape;131;p22"/>
          <p:cNvSpPr txBox="1">
            <a:spLocks noGrp="1"/>
          </p:cNvSpPr>
          <p:nvPr>
            <p:ph type="subTitle" idx="3"/>
          </p:nvPr>
        </p:nvSpPr>
        <p:spPr>
          <a:xfrm>
            <a:off x="6287575" y="3519124"/>
            <a:ext cx="16440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132" name="Google Shape;132;p22"/>
          <p:cNvSpPr txBox="1">
            <a:spLocks noGrp="1"/>
          </p:cNvSpPr>
          <p:nvPr>
            <p:ph type="subTitle" idx="4"/>
          </p:nvPr>
        </p:nvSpPr>
        <p:spPr>
          <a:xfrm>
            <a:off x="1212425" y="1741650"/>
            <a:ext cx="16440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133" name="Google Shape;133;p22"/>
          <p:cNvSpPr txBox="1">
            <a:spLocks noGrp="1"/>
          </p:cNvSpPr>
          <p:nvPr>
            <p:ph type="subTitle" idx="5"/>
          </p:nvPr>
        </p:nvSpPr>
        <p:spPr>
          <a:xfrm>
            <a:off x="3750000" y="1741650"/>
            <a:ext cx="16440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134" name="Google Shape;134;p22"/>
          <p:cNvSpPr txBox="1">
            <a:spLocks noGrp="1"/>
          </p:cNvSpPr>
          <p:nvPr>
            <p:ph type="subTitle" idx="6"/>
          </p:nvPr>
        </p:nvSpPr>
        <p:spPr>
          <a:xfrm>
            <a:off x="6287575" y="1741650"/>
            <a:ext cx="16440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135" name="Google Shape;135;p22"/>
          <p:cNvSpPr txBox="1">
            <a:spLocks noGrp="1"/>
          </p:cNvSpPr>
          <p:nvPr>
            <p:ph type="subTitle" idx="7"/>
          </p:nvPr>
        </p:nvSpPr>
        <p:spPr>
          <a:xfrm>
            <a:off x="1212850" y="2164923"/>
            <a:ext cx="1643400" cy="60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6" name="Google Shape;136;p22"/>
          <p:cNvSpPr txBox="1">
            <a:spLocks noGrp="1"/>
          </p:cNvSpPr>
          <p:nvPr>
            <p:ph type="subTitle" idx="8"/>
          </p:nvPr>
        </p:nvSpPr>
        <p:spPr>
          <a:xfrm>
            <a:off x="3750520" y="2164925"/>
            <a:ext cx="1643400" cy="6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7" name="Google Shape;137;p22"/>
          <p:cNvSpPr txBox="1">
            <a:spLocks noGrp="1"/>
          </p:cNvSpPr>
          <p:nvPr>
            <p:ph type="subTitle" idx="9"/>
          </p:nvPr>
        </p:nvSpPr>
        <p:spPr>
          <a:xfrm>
            <a:off x="6287991" y="2164925"/>
            <a:ext cx="1643100" cy="6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8" name="Google Shape;138;p22"/>
          <p:cNvSpPr txBox="1">
            <a:spLocks noGrp="1"/>
          </p:cNvSpPr>
          <p:nvPr>
            <p:ph type="subTitle" idx="13"/>
          </p:nvPr>
        </p:nvSpPr>
        <p:spPr>
          <a:xfrm>
            <a:off x="1212841" y="3938700"/>
            <a:ext cx="1643400" cy="6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9" name="Google Shape;139;p22"/>
          <p:cNvSpPr txBox="1">
            <a:spLocks noGrp="1"/>
          </p:cNvSpPr>
          <p:nvPr>
            <p:ph type="subTitle" idx="14"/>
          </p:nvPr>
        </p:nvSpPr>
        <p:spPr>
          <a:xfrm>
            <a:off x="3750520" y="3938697"/>
            <a:ext cx="1643400" cy="6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0" name="Google Shape;140;p22"/>
          <p:cNvSpPr txBox="1">
            <a:spLocks noGrp="1"/>
          </p:cNvSpPr>
          <p:nvPr>
            <p:ph type="subTitle" idx="15"/>
          </p:nvPr>
        </p:nvSpPr>
        <p:spPr>
          <a:xfrm>
            <a:off x="6287991" y="3938697"/>
            <a:ext cx="1643100" cy="6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ree big numbers 2">
  <p:cSld name="Three big numbers 2">
    <p:bg>
      <p:bgPr>
        <a:solidFill>
          <a:schemeClr val="lt1"/>
        </a:solidFill>
        <a:effectLst/>
      </p:bgPr>
    </p:bg>
    <p:spTree>
      <p:nvGrpSpPr>
        <p:cNvPr id="1" name="Shape 147"/>
        <p:cNvGrpSpPr/>
        <p:nvPr/>
      </p:nvGrpSpPr>
      <p:grpSpPr>
        <a:xfrm>
          <a:off x="0" y="0"/>
          <a:ext cx="0" cy="0"/>
          <a:chOff x="0" y="0"/>
          <a:chExt cx="0" cy="0"/>
        </a:xfrm>
      </p:grpSpPr>
      <p:sp>
        <p:nvSpPr>
          <p:cNvPr id="148" name="Google Shape;148;p25"/>
          <p:cNvSpPr txBox="1">
            <a:spLocks noGrp="1"/>
          </p:cNvSpPr>
          <p:nvPr>
            <p:ph type="title" hasCustomPrompt="1"/>
          </p:nvPr>
        </p:nvSpPr>
        <p:spPr>
          <a:xfrm>
            <a:off x="1535778" y="539500"/>
            <a:ext cx="6072600" cy="75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49" name="Google Shape;149;p25"/>
          <p:cNvSpPr txBox="1">
            <a:spLocks noGrp="1"/>
          </p:cNvSpPr>
          <p:nvPr>
            <p:ph type="subTitle" idx="1"/>
          </p:nvPr>
        </p:nvSpPr>
        <p:spPr>
          <a:xfrm>
            <a:off x="1535622" y="1333921"/>
            <a:ext cx="6072600" cy="33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
        <p:nvSpPr>
          <p:cNvPr id="150" name="Google Shape;150;p25"/>
          <p:cNvSpPr txBox="1">
            <a:spLocks noGrp="1"/>
          </p:cNvSpPr>
          <p:nvPr>
            <p:ph type="title" idx="2" hasCustomPrompt="1"/>
          </p:nvPr>
        </p:nvSpPr>
        <p:spPr>
          <a:xfrm>
            <a:off x="1535778" y="1995839"/>
            <a:ext cx="6072600" cy="75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51" name="Google Shape;151;p25"/>
          <p:cNvSpPr txBox="1">
            <a:spLocks noGrp="1"/>
          </p:cNvSpPr>
          <p:nvPr>
            <p:ph type="subTitle" idx="3"/>
          </p:nvPr>
        </p:nvSpPr>
        <p:spPr>
          <a:xfrm>
            <a:off x="1535622" y="2785308"/>
            <a:ext cx="6072600" cy="33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
        <p:nvSpPr>
          <p:cNvPr id="152" name="Google Shape;152;p25"/>
          <p:cNvSpPr txBox="1">
            <a:spLocks noGrp="1"/>
          </p:cNvSpPr>
          <p:nvPr>
            <p:ph type="title" idx="4" hasCustomPrompt="1"/>
          </p:nvPr>
        </p:nvSpPr>
        <p:spPr>
          <a:xfrm>
            <a:off x="1535672" y="3417053"/>
            <a:ext cx="6072600" cy="75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53" name="Google Shape;153;p25"/>
          <p:cNvSpPr txBox="1">
            <a:spLocks noGrp="1"/>
          </p:cNvSpPr>
          <p:nvPr>
            <p:ph type="subTitle" idx="5"/>
          </p:nvPr>
        </p:nvSpPr>
        <p:spPr>
          <a:xfrm>
            <a:off x="1535622" y="4201570"/>
            <a:ext cx="6072600" cy="33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Tree>
    <p:extLst>
      <p:ext uri="{BB962C8B-B14F-4D97-AF65-F5344CB8AC3E}">
        <p14:creationId xmlns:p14="http://schemas.microsoft.com/office/powerpoint/2010/main" val="24243449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ree big numbers 2">
  <p:cSld name="1_Three big numbers 2">
    <p:bg>
      <p:bgPr>
        <a:solidFill>
          <a:schemeClr val="lt1"/>
        </a:solidFill>
        <a:effectLst/>
      </p:bgPr>
    </p:bg>
    <p:spTree>
      <p:nvGrpSpPr>
        <p:cNvPr id="1" name="Shape 154"/>
        <p:cNvGrpSpPr/>
        <p:nvPr/>
      </p:nvGrpSpPr>
      <p:grpSpPr>
        <a:xfrm>
          <a:off x="0" y="0"/>
          <a:ext cx="0" cy="0"/>
          <a:chOff x="0" y="0"/>
          <a:chExt cx="0" cy="0"/>
        </a:xfrm>
      </p:grpSpPr>
      <p:sp>
        <p:nvSpPr>
          <p:cNvPr id="155" name="Google Shape;155;p26"/>
          <p:cNvSpPr txBox="1">
            <a:spLocks noGrp="1"/>
          </p:cNvSpPr>
          <p:nvPr>
            <p:ph type="title" hasCustomPrompt="1"/>
          </p:nvPr>
        </p:nvSpPr>
        <p:spPr>
          <a:xfrm>
            <a:off x="703825" y="524077"/>
            <a:ext cx="4510500" cy="751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4800"/>
              <a:buNone/>
              <a:defRPr sz="4100"/>
            </a:lvl1pPr>
            <a:lvl2pPr lvl="1"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2pPr>
            <a:lvl3pPr lvl="2"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3pPr>
            <a:lvl4pPr lvl="3"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4pPr>
            <a:lvl5pPr lvl="4"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5pPr>
            <a:lvl6pPr lvl="5"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6pPr>
            <a:lvl7pPr lvl="6"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7pPr>
            <a:lvl8pPr lvl="7"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8pPr>
            <a:lvl9pPr lvl="8"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9pPr>
          </a:lstStyle>
          <a:p>
            <a:r>
              <a:t>xx%</a:t>
            </a:r>
          </a:p>
        </p:txBody>
      </p:sp>
      <p:sp>
        <p:nvSpPr>
          <p:cNvPr id="156" name="Google Shape;156;p26"/>
          <p:cNvSpPr txBox="1">
            <a:spLocks noGrp="1"/>
          </p:cNvSpPr>
          <p:nvPr>
            <p:ph type="subTitle" idx="1"/>
          </p:nvPr>
        </p:nvSpPr>
        <p:spPr>
          <a:xfrm>
            <a:off x="703825" y="1281803"/>
            <a:ext cx="45105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57" name="Google Shape;157;p26"/>
          <p:cNvSpPr txBox="1">
            <a:spLocks noGrp="1"/>
          </p:cNvSpPr>
          <p:nvPr>
            <p:ph type="title" idx="2" hasCustomPrompt="1"/>
          </p:nvPr>
        </p:nvSpPr>
        <p:spPr>
          <a:xfrm>
            <a:off x="703825" y="1980416"/>
            <a:ext cx="4510500" cy="751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4800"/>
              <a:buNone/>
              <a:defRPr sz="4100"/>
            </a:lvl1pPr>
            <a:lvl2pPr lvl="1"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2pPr>
            <a:lvl3pPr lvl="2"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3pPr>
            <a:lvl4pPr lvl="3"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4pPr>
            <a:lvl5pPr lvl="4"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5pPr>
            <a:lvl6pPr lvl="5"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6pPr>
            <a:lvl7pPr lvl="6"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7pPr>
            <a:lvl8pPr lvl="7"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8pPr>
            <a:lvl9pPr lvl="8"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9pPr>
          </a:lstStyle>
          <a:p>
            <a:r>
              <a:t>xx%</a:t>
            </a:r>
          </a:p>
        </p:txBody>
      </p:sp>
      <p:sp>
        <p:nvSpPr>
          <p:cNvPr id="158" name="Google Shape;158;p26"/>
          <p:cNvSpPr txBox="1">
            <a:spLocks noGrp="1"/>
          </p:cNvSpPr>
          <p:nvPr>
            <p:ph type="subTitle" idx="3"/>
          </p:nvPr>
        </p:nvSpPr>
        <p:spPr>
          <a:xfrm>
            <a:off x="703825" y="2738140"/>
            <a:ext cx="45105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59" name="Google Shape;159;p26"/>
          <p:cNvSpPr txBox="1">
            <a:spLocks noGrp="1"/>
          </p:cNvSpPr>
          <p:nvPr>
            <p:ph type="title" idx="4" hasCustomPrompt="1"/>
          </p:nvPr>
        </p:nvSpPr>
        <p:spPr>
          <a:xfrm>
            <a:off x="703825" y="3401629"/>
            <a:ext cx="4510500" cy="751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4800"/>
              <a:buNone/>
              <a:defRPr sz="4100"/>
            </a:lvl1pPr>
            <a:lvl2pPr lvl="1"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2pPr>
            <a:lvl3pPr lvl="2"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3pPr>
            <a:lvl4pPr lvl="3"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4pPr>
            <a:lvl5pPr lvl="4"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5pPr>
            <a:lvl6pPr lvl="5"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6pPr>
            <a:lvl7pPr lvl="6"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7pPr>
            <a:lvl8pPr lvl="7"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8pPr>
            <a:lvl9pPr lvl="8"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9pPr>
          </a:lstStyle>
          <a:p>
            <a:r>
              <a:t>xx%</a:t>
            </a:r>
          </a:p>
        </p:txBody>
      </p:sp>
      <p:sp>
        <p:nvSpPr>
          <p:cNvPr id="160" name="Google Shape;160;p26"/>
          <p:cNvSpPr txBox="1">
            <a:spLocks noGrp="1"/>
          </p:cNvSpPr>
          <p:nvPr>
            <p:ph type="subTitle" idx="5"/>
          </p:nvPr>
        </p:nvSpPr>
        <p:spPr>
          <a:xfrm>
            <a:off x="703825" y="4159353"/>
            <a:ext cx="45105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extLst>
      <p:ext uri="{BB962C8B-B14F-4D97-AF65-F5344CB8AC3E}">
        <p14:creationId xmlns:p14="http://schemas.microsoft.com/office/powerpoint/2010/main" val="31494417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e column text 3">
  <p:cSld name="One column text 3">
    <p:bg>
      <p:bgPr>
        <a:solidFill>
          <a:schemeClr val="lt1"/>
        </a:solidFill>
        <a:effectLst/>
      </p:bgPr>
    </p:bg>
    <p:spTree>
      <p:nvGrpSpPr>
        <p:cNvPr id="1" name="Shape 161"/>
        <p:cNvGrpSpPr/>
        <p:nvPr/>
      </p:nvGrpSpPr>
      <p:grpSpPr>
        <a:xfrm>
          <a:off x="0" y="0"/>
          <a:ext cx="0" cy="0"/>
          <a:chOff x="0" y="0"/>
          <a:chExt cx="0" cy="0"/>
        </a:xfrm>
      </p:grpSpPr>
      <p:sp>
        <p:nvSpPr>
          <p:cNvPr id="162" name="Google Shape;162;p27"/>
          <p:cNvSpPr txBox="1">
            <a:spLocks noGrp="1"/>
          </p:cNvSpPr>
          <p:nvPr>
            <p:ph type="title"/>
          </p:nvPr>
        </p:nvSpPr>
        <p:spPr>
          <a:xfrm>
            <a:off x="714675" y="1030550"/>
            <a:ext cx="3858900" cy="1032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BA68C8"/>
              </a:buClr>
              <a:buSzPts val="6000"/>
              <a:buFont typeface="Montserrat Black"/>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3" name="Google Shape;163;p27"/>
          <p:cNvSpPr txBox="1">
            <a:spLocks noGrp="1"/>
          </p:cNvSpPr>
          <p:nvPr>
            <p:ph type="subTitle" idx="1"/>
          </p:nvPr>
        </p:nvSpPr>
        <p:spPr>
          <a:xfrm>
            <a:off x="714675" y="2445774"/>
            <a:ext cx="3858900" cy="2126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Font typeface="Roboto"/>
              <a:buChar char="●"/>
              <a:defRPr sz="1400"/>
            </a:lvl1pPr>
            <a:lvl2pPr lvl="1" rtl="0">
              <a:spcBef>
                <a:spcPts val="1600"/>
              </a:spcBef>
              <a:spcAft>
                <a:spcPts val="0"/>
              </a:spcAft>
              <a:buClr>
                <a:schemeClr val="accent2"/>
              </a:buClr>
              <a:buSzPts val="1400"/>
              <a:buChar char="○"/>
              <a:defRPr/>
            </a:lvl2pPr>
            <a:lvl3pPr lvl="2" rtl="0">
              <a:spcBef>
                <a:spcPts val="1600"/>
              </a:spcBef>
              <a:spcAft>
                <a:spcPts val="0"/>
              </a:spcAft>
              <a:buClr>
                <a:schemeClr val="accent2"/>
              </a:buClr>
              <a:buSzPts val="1400"/>
              <a:buChar char="■"/>
              <a:defRPr/>
            </a:lvl3pPr>
            <a:lvl4pPr lvl="3" rtl="0">
              <a:spcBef>
                <a:spcPts val="1600"/>
              </a:spcBef>
              <a:spcAft>
                <a:spcPts val="0"/>
              </a:spcAft>
              <a:buClr>
                <a:schemeClr val="accent2"/>
              </a:buClr>
              <a:buSzPts val="1400"/>
              <a:buChar char="●"/>
              <a:defRPr/>
            </a:lvl4pPr>
            <a:lvl5pPr lvl="4" rtl="0">
              <a:spcBef>
                <a:spcPts val="1600"/>
              </a:spcBef>
              <a:spcAft>
                <a:spcPts val="0"/>
              </a:spcAft>
              <a:buClr>
                <a:schemeClr val="accent2"/>
              </a:buClr>
              <a:buSzPts val="1400"/>
              <a:buChar char="○"/>
              <a:defRPr/>
            </a:lvl5pPr>
            <a:lvl6pPr lvl="5" rtl="0">
              <a:spcBef>
                <a:spcPts val="1600"/>
              </a:spcBef>
              <a:spcAft>
                <a:spcPts val="0"/>
              </a:spcAft>
              <a:buClr>
                <a:schemeClr val="accent2"/>
              </a:buClr>
              <a:buSzPts val="1400"/>
              <a:buChar char="■"/>
              <a:defRPr/>
            </a:lvl6pPr>
            <a:lvl7pPr lvl="6" rtl="0">
              <a:spcBef>
                <a:spcPts val="1600"/>
              </a:spcBef>
              <a:spcAft>
                <a:spcPts val="0"/>
              </a:spcAft>
              <a:buClr>
                <a:schemeClr val="accent2"/>
              </a:buClr>
              <a:buSzPts val="1400"/>
              <a:buChar char="●"/>
              <a:defRPr/>
            </a:lvl7pPr>
            <a:lvl8pPr lvl="7" rtl="0">
              <a:spcBef>
                <a:spcPts val="1600"/>
              </a:spcBef>
              <a:spcAft>
                <a:spcPts val="0"/>
              </a:spcAft>
              <a:buClr>
                <a:schemeClr val="accent2"/>
              </a:buClr>
              <a:buSzPts val="1400"/>
              <a:buChar char="○"/>
              <a:defRPr/>
            </a:lvl8pPr>
            <a:lvl9pPr lvl="8" rtl="0">
              <a:spcBef>
                <a:spcPts val="1600"/>
              </a:spcBef>
              <a:spcAft>
                <a:spcPts val="1600"/>
              </a:spcAft>
              <a:buClr>
                <a:schemeClr val="accent2"/>
              </a:buClr>
              <a:buSzPts val="1400"/>
              <a:buChar char="■"/>
              <a:defRPr/>
            </a:lvl9pPr>
          </a:lstStyle>
          <a:p>
            <a:endParaRPr/>
          </a:p>
        </p:txBody>
      </p:sp>
    </p:spTree>
    <p:extLst>
      <p:ext uri="{BB962C8B-B14F-4D97-AF65-F5344CB8AC3E}">
        <p14:creationId xmlns:p14="http://schemas.microsoft.com/office/powerpoint/2010/main" val="32598244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lt1"/>
        </a:solidFill>
        <a:effectLst/>
      </p:bgPr>
    </p:bg>
    <p:spTree>
      <p:nvGrpSpPr>
        <p:cNvPr id="1" name="Shape 164"/>
        <p:cNvGrpSpPr/>
        <p:nvPr/>
      </p:nvGrpSpPr>
      <p:grpSpPr>
        <a:xfrm>
          <a:off x="0" y="0"/>
          <a:ext cx="0" cy="0"/>
          <a:chOff x="0" y="0"/>
          <a:chExt cx="0" cy="0"/>
        </a:xfrm>
      </p:grpSpPr>
      <p:sp>
        <p:nvSpPr>
          <p:cNvPr id="165" name="Google Shape;165;p28"/>
          <p:cNvSpPr txBox="1">
            <a:spLocks noGrp="1"/>
          </p:cNvSpPr>
          <p:nvPr>
            <p:ph type="title"/>
          </p:nvPr>
        </p:nvSpPr>
        <p:spPr>
          <a:xfrm>
            <a:off x="5474900" y="2208525"/>
            <a:ext cx="2782200" cy="10329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BA68C8"/>
              </a:buClr>
              <a:buSzPts val="3600"/>
              <a:buFont typeface="Montserrat ExtraBold"/>
              <a:buNone/>
              <a:defRPr sz="3600">
                <a:latin typeface="Montserrat ExtraBold"/>
                <a:ea typeface="Montserrat ExtraBold"/>
                <a:cs typeface="Montserrat ExtraBold"/>
                <a:sym typeface="Montserrat ExtraBold"/>
              </a:defRPr>
            </a:lvl1pPr>
            <a:lvl2pPr lvl="1"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2pPr>
            <a:lvl3pPr lvl="2"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3pPr>
            <a:lvl4pPr lvl="3"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4pPr>
            <a:lvl5pPr lvl="4"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5pPr>
            <a:lvl6pPr lvl="5"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6pPr>
            <a:lvl7pPr lvl="6"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7pPr>
            <a:lvl8pPr lvl="7"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8pPr>
            <a:lvl9pPr lvl="8"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9pPr>
          </a:lstStyle>
          <a:p>
            <a:endParaRPr/>
          </a:p>
        </p:txBody>
      </p:sp>
      <p:sp>
        <p:nvSpPr>
          <p:cNvPr id="166" name="Google Shape;166;p28"/>
          <p:cNvSpPr txBox="1">
            <a:spLocks noGrp="1"/>
          </p:cNvSpPr>
          <p:nvPr>
            <p:ph type="subTitle" idx="1"/>
          </p:nvPr>
        </p:nvSpPr>
        <p:spPr>
          <a:xfrm>
            <a:off x="5925675" y="3766750"/>
            <a:ext cx="2505000" cy="837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Roboto"/>
              <a:buNone/>
              <a:defRPr sz="1400">
                <a:solidFill>
                  <a:schemeClr val="accent2"/>
                </a:solidFill>
              </a:defRPr>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167" name="Google Shape;167;p28"/>
          <p:cNvSpPr txBox="1">
            <a:spLocks noGrp="1"/>
          </p:cNvSpPr>
          <p:nvPr>
            <p:ph type="title" idx="2" hasCustomPrompt="1"/>
          </p:nvPr>
        </p:nvSpPr>
        <p:spPr>
          <a:xfrm>
            <a:off x="7521825" y="1137675"/>
            <a:ext cx="648300" cy="627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1pPr>
            <a:lvl2pPr lvl="1"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2pPr>
            <a:lvl3pPr lvl="2"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3pPr>
            <a:lvl4pPr lvl="3"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4pPr>
            <a:lvl5pPr lvl="4"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5pPr>
            <a:lvl6pPr lvl="5"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6pPr>
            <a:lvl7pPr lvl="6"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7pPr>
            <a:lvl8pPr lvl="7"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8pPr>
            <a:lvl9pPr lvl="8"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9pPr>
          </a:lstStyle>
          <a:p>
            <a:r>
              <a:t>xx%</a:t>
            </a:r>
          </a:p>
        </p:txBody>
      </p:sp>
    </p:spTree>
    <p:extLst>
      <p:ext uri="{BB962C8B-B14F-4D97-AF65-F5344CB8AC3E}">
        <p14:creationId xmlns:p14="http://schemas.microsoft.com/office/powerpoint/2010/main" val="13182361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icture">
  <p:cSld name="Background Picture">
    <p:spTree>
      <p:nvGrpSpPr>
        <p:cNvPr id="1" name="Shape 168"/>
        <p:cNvGrpSpPr/>
        <p:nvPr/>
      </p:nvGrpSpPr>
      <p:grpSpPr>
        <a:xfrm>
          <a:off x="0" y="0"/>
          <a:ext cx="0" cy="0"/>
          <a:chOff x="0" y="0"/>
          <a:chExt cx="0" cy="0"/>
        </a:xfrm>
      </p:grpSpPr>
      <p:sp>
        <p:nvSpPr>
          <p:cNvPr id="169" name="Google Shape;169;p29"/>
          <p:cNvSpPr txBox="1">
            <a:spLocks noGrp="1"/>
          </p:cNvSpPr>
          <p:nvPr>
            <p:ph type="title"/>
          </p:nvPr>
        </p:nvSpPr>
        <p:spPr>
          <a:xfrm>
            <a:off x="713225" y="1509900"/>
            <a:ext cx="3061800" cy="2123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A68C8"/>
              </a:buClr>
              <a:buSzPts val="4000"/>
              <a:buFont typeface="Montserrat Black"/>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0945287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text 4">
  <p:cSld name="One column text 4">
    <p:bg>
      <p:bgPr>
        <a:solidFill>
          <a:schemeClr val="lt1"/>
        </a:solidFill>
        <a:effectLst/>
      </p:bgPr>
    </p:bg>
    <p:spTree>
      <p:nvGrpSpPr>
        <p:cNvPr id="1" name="Shape 170"/>
        <p:cNvGrpSpPr/>
        <p:nvPr/>
      </p:nvGrpSpPr>
      <p:grpSpPr>
        <a:xfrm>
          <a:off x="0" y="0"/>
          <a:ext cx="0" cy="0"/>
          <a:chOff x="0" y="0"/>
          <a:chExt cx="0" cy="0"/>
        </a:xfrm>
      </p:grpSpPr>
      <p:sp>
        <p:nvSpPr>
          <p:cNvPr id="171" name="Google Shape;171;p30"/>
          <p:cNvSpPr txBox="1">
            <a:spLocks noGrp="1"/>
          </p:cNvSpPr>
          <p:nvPr>
            <p:ph type="title"/>
          </p:nvPr>
        </p:nvSpPr>
        <p:spPr>
          <a:xfrm>
            <a:off x="713189" y="1256475"/>
            <a:ext cx="2745900" cy="864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ExtraBold"/>
              <a:buNone/>
              <a:defRPr>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2" name="Google Shape;172;p30"/>
          <p:cNvSpPr txBox="1">
            <a:spLocks noGrp="1"/>
          </p:cNvSpPr>
          <p:nvPr>
            <p:ph type="subTitle" idx="1"/>
          </p:nvPr>
        </p:nvSpPr>
        <p:spPr>
          <a:xfrm>
            <a:off x="711650" y="2313353"/>
            <a:ext cx="2745900" cy="1371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extLst>
      <p:ext uri="{BB962C8B-B14F-4D97-AF65-F5344CB8AC3E}">
        <p14:creationId xmlns:p14="http://schemas.microsoft.com/office/powerpoint/2010/main" val="41714869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e column text 5">
  <p:cSld name="One column text 5">
    <p:bg>
      <p:bgPr>
        <a:solidFill>
          <a:schemeClr val="dk2"/>
        </a:solidFill>
        <a:effectLst/>
      </p:bgPr>
    </p:bg>
    <p:spTree>
      <p:nvGrpSpPr>
        <p:cNvPr id="1" name="Shape 173"/>
        <p:cNvGrpSpPr/>
        <p:nvPr/>
      </p:nvGrpSpPr>
      <p:grpSpPr>
        <a:xfrm>
          <a:off x="0" y="0"/>
          <a:ext cx="0" cy="0"/>
          <a:chOff x="0" y="0"/>
          <a:chExt cx="0" cy="0"/>
        </a:xfrm>
      </p:grpSpPr>
      <p:sp>
        <p:nvSpPr>
          <p:cNvPr id="174" name="Google Shape;174;p31"/>
          <p:cNvSpPr txBox="1">
            <a:spLocks noGrp="1"/>
          </p:cNvSpPr>
          <p:nvPr>
            <p:ph type="title"/>
          </p:nvPr>
        </p:nvSpPr>
        <p:spPr>
          <a:xfrm>
            <a:off x="5687125" y="1682500"/>
            <a:ext cx="2741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5" name="Google Shape;175;p31"/>
          <p:cNvSpPr txBox="1">
            <a:spLocks noGrp="1"/>
          </p:cNvSpPr>
          <p:nvPr>
            <p:ph type="subTitle" idx="1"/>
          </p:nvPr>
        </p:nvSpPr>
        <p:spPr>
          <a:xfrm>
            <a:off x="5687125" y="2313433"/>
            <a:ext cx="2743500" cy="137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extLst>
      <p:ext uri="{BB962C8B-B14F-4D97-AF65-F5344CB8AC3E}">
        <p14:creationId xmlns:p14="http://schemas.microsoft.com/office/powerpoint/2010/main" val="31623190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text 6">
  <p:cSld name="One column text 6">
    <p:bg>
      <p:bgPr>
        <a:solidFill>
          <a:schemeClr val="lt1"/>
        </a:solidFill>
        <a:effectLst/>
      </p:bgPr>
    </p:bg>
    <p:spTree>
      <p:nvGrpSpPr>
        <p:cNvPr id="1" name="Shape 176"/>
        <p:cNvGrpSpPr/>
        <p:nvPr/>
      </p:nvGrpSpPr>
      <p:grpSpPr>
        <a:xfrm>
          <a:off x="0" y="0"/>
          <a:ext cx="0" cy="0"/>
          <a:chOff x="0" y="0"/>
          <a:chExt cx="0" cy="0"/>
        </a:xfrm>
      </p:grpSpPr>
      <p:sp>
        <p:nvSpPr>
          <p:cNvPr id="177" name="Google Shape;177;p32"/>
          <p:cNvSpPr txBox="1">
            <a:spLocks noGrp="1"/>
          </p:cNvSpPr>
          <p:nvPr>
            <p:ph type="title"/>
          </p:nvPr>
        </p:nvSpPr>
        <p:spPr>
          <a:xfrm>
            <a:off x="713188" y="1683900"/>
            <a:ext cx="27447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Montserrat ExtraBold"/>
              <a:buNone/>
              <a:defRPr>
                <a:latin typeface="Montserrat ExtraBold"/>
                <a:ea typeface="Montserrat ExtraBold"/>
                <a:cs typeface="Montserrat ExtraBold"/>
                <a:sym typeface="Montserrat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8" name="Google Shape;178;p32"/>
          <p:cNvSpPr txBox="1">
            <a:spLocks noGrp="1"/>
          </p:cNvSpPr>
          <p:nvPr>
            <p:ph type="subTitle" idx="1"/>
          </p:nvPr>
        </p:nvSpPr>
        <p:spPr>
          <a:xfrm>
            <a:off x="711650" y="2313429"/>
            <a:ext cx="2744700" cy="137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extLst>
      <p:ext uri="{BB962C8B-B14F-4D97-AF65-F5344CB8AC3E}">
        <p14:creationId xmlns:p14="http://schemas.microsoft.com/office/powerpoint/2010/main" val="5174870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lt1"/>
        </a:solidFill>
        <a:effectLst/>
      </p:bgPr>
    </p:bg>
    <p:spTree>
      <p:nvGrpSpPr>
        <p:cNvPr id="1" name="Shape 179"/>
        <p:cNvGrpSpPr/>
        <p:nvPr/>
      </p:nvGrpSpPr>
      <p:grpSpPr>
        <a:xfrm>
          <a:off x="0" y="0"/>
          <a:ext cx="0" cy="0"/>
          <a:chOff x="0" y="0"/>
          <a:chExt cx="0" cy="0"/>
        </a:xfrm>
      </p:grpSpPr>
      <p:sp>
        <p:nvSpPr>
          <p:cNvPr id="180" name="Google Shape;180;p33"/>
          <p:cNvSpPr txBox="1">
            <a:spLocks noGrp="1"/>
          </p:cNvSpPr>
          <p:nvPr>
            <p:ph type="title"/>
          </p:nvPr>
        </p:nvSpPr>
        <p:spPr>
          <a:xfrm>
            <a:off x="4035450" y="448050"/>
            <a:ext cx="4395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5510883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4">
  <p:cSld name="Title only 4">
    <p:bg>
      <p:bgPr>
        <a:solidFill>
          <a:schemeClr val="lt1"/>
        </a:solidFill>
        <a:effectLst/>
      </p:bgPr>
    </p:bg>
    <p:spTree>
      <p:nvGrpSpPr>
        <p:cNvPr id="1" name="Shape 181"/>
        <p:cNvGrpSpPr/>
        <p:nvPr/>
      </p:nvGrpSpPr>
      <p:grpSpPr>
        <a:xfrm>
          <a:off x="0" y="0"/>
          <a:ext cx="0" cy="0"/>
          <a:chOff x="0" y="0"/>
          <a:chExt cx="0" cy="0"/>
        </a:xfrm>
      </p:grpSpPr>
      <p:sp>
        <p:nvSpPr>
          <p:cNvPr id="182" name="Google Shape;182;p34"/>
          <p:cNvSpPr txBox="1">
            <a:spLocks noGrp="1"/>
          </p:cNvSpPr>
          <p:nvPr>
            <p:ph type="title"/>
          </p:nvPr>
        </p:nvSpPr>
        <p:spPr>
          <a:xfrm>
            <a:off x="713225" y="539500"/>
            <a:ext cx="7473900" cy="43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800"/>
              <a:buFont typeface="Montserrat ExtraBold"/>
              <a:buNone/>
              <a:defRPr>
                <a:latin typeface="Montserrat ExtraBold"/>
                <a:ea typeface="Montserrat ExtraBold"/>
                <a:cs typeface="Montserrat ExtraBold"/>
                <a:sym typeface="Montserrat ExtraBold"/>
              </a:defRPr>
            </a:lvl1pPr>
            <a:lvl2pPr lvl="1"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2pPr>
            <a:lvl3pPr lvl="2"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3pPr>
            <a:lvl4pPr lvl="3"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4pPr>
            <a:lvl5pPr lvl="4"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5pPr>
            <a:lvl6pPr lvl="5"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6pPr>
            <a:lvl7pPr lvl="6"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7pPr>
            <a:lvl8pPr lvl="7"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8pPr>
            <a:lvl9pPr lvl="8"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9pPr>
          </a:lstStyle>
          <a:p>
            <a:endParaRPr/>
          </a:p>
        </p:txBody>
      </p:sp>
    </p:spTree>
    <p:extLst>
      <p:ext uri="{BB962C8B-B14F-4D97-AF65-F5344CB8AC3E}">
        <p14:creationId xmlns:p14="http://schemas.microsoft.com/office/powerpoint/2010/main" val="3840924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2">
  <p:cSld name="CUSTOM_1">
    <p:bg>
      <p:bgPr>
        <a:solidFill>
          <a:schemeClr val="lt1"/>
        </a:solidFill>
        <a:effectLst/>
      </p:bgPr>
    </p:bg>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713225" y="1538700"/>
            <a:ext cx="3858900" cy="1032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7200"/>
              <a:buFont typeface="Montserrat Black"/>
              <a:buNone/>
              <a:defRPr sz="72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3" name="Google Shape;143;p23"/>
          <p:cNvSpPr txBox="1">
            <a:spLocks noGrp="1"/>
          </p:cNvSpPr>
          <p:nvPr>
            <p:ph type="subTitle" idx="1"/>
          </p:nvPr>
        </p:nvSpPr>
        <p:spPr>
          <a:xfrm>
            <a:off x="714675" y="2703965"/>
            <a:ext cx="3534000" cy="123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83"/>
        <p:cNvGrpSpPr/>
        <p:nvPr/>
      </p:nvGrpSpPr>
      <p:grpSpPr>
        <a:xfrm>
          <a:off x="0" y="0"/>
          <a:ext cx="0" cy="0"/>
          <a:chOff x="0" y="0"/>
          <a:chExt cx="0" cy="0"/>
        </a:xfrm>
      </p:grpSpPr>
      <p:sp>
        <p:nvSpPr>
          <p:cNvPr id="184" name="Google Shape;184;p35"/>
          <p:cNvSpPr txBox="1">
            <a:spLocks noGrp="1"/>
          </p:cNvSpPr>
          <p:nvPr>
            <p:ph type="title"/>
          </p:nvPr>
        </p:nvSpPr>
        <p:spPr>
          <a:xfrm>
            <a:off x="720400" y="539500"/>
            <a:ext cx="3858900" cy="6897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Font typeface="Montserrat ExtraBold"/>
              <a:buNone/>
              <a:defRPr sz="6000">
                <a:latin typeface="Montserrat ExtraBold"/>
                <a:ea typeface="Montserrat ExtraBold"/>
                <a:cs typeface="Montserrat ExtraBold"/>
                <a:sym typeface="Montserrat ExtraBold"/>
              </a:defRPr>
            </a:lvl1pPr>
            <a:lvl2pPr lvl="1"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2pPr>
            <a:lvl3pPr lvl="2"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3pPr>
            <a:lvl4pPr lvl="3"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4pPr>
            <a:lvl5pPr lvl="4"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5pPr>
            <a:lvl6pPr lvl="5"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6pPr>
            <a:lvl7pPr lvl="6"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7pPr>
            <a:lvl8pPr lvl="7"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8pPr>
            <a:lvl9pPr lvl="8"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9pPr>
          </a:lstStyle>
          <a:p>
            <a:endParaRPr/>
          </a:p>
        </p:txBody>
      </p:sp>
      <p:sp>
        <p:nvSpPr>
          <p:cNvPr id="185" name="Google Shape;185;p35"/>
          <p:cNvSpPr txBox="1">
            <a:spLocks noGrp="1"/>
          </p:cNvSpPr>
          <p:nvPr>
            <p:ph type="subTitle" idx="1"/>
          </p:nvPr>
        </p:nvSpPr>
        <p:spPr>
          <a:xfrm>
            <a:off x="720400" y="1858265"/>
            <a:ext cx="2929800" cy="1314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86" name="Google Shape;186;p35"/>
          <p:cNvSpPr txBox="1"/>
          <p:nvPr/>
        </p:nvSpPr>
        <p:spPr>
          <a:xfrm>
            <a:off x="720400" y="3357050"/>
            <a:ext cx="3000000" cy="972300"/>
          </a:xfrm>
          <a:prstGeom prst="rect">
            <a:avLst/>
          </a:prstGeom>
          <a:noFill/>
          <a:ln>
            <a:noFill/>
          </a:ln>
        </p:spPr>
        <p:txBody>
          <a:bodyPr spcFirstLastPara="1" wrap="square" lIns="91425" tIns="91425" rIns="91425" bIns="91425" anchor="t" anchorCtr="0">
            <a:noAutofit/>
          </a:bodyPr>
          <a:lstStyle/>
          <a:p>
            <a:pPr>
              <a:lnSpc>
                <a:spcPct val="115000"/>
              </a:lnSpc>
              <a:spcBef>
                <a:spcPts val="300"/>
              </a:spcBef>
              <a:buClrTx/>
              <a:buFontTx/>
              <a:buNone/>
            </a:pPr>
            <a:r>
              <a:rPr lang="en" sz="1100" kern="1200">
                <a:latin typeface="Montserrat"/>
                <a:ea typeface="Montserrat"/>
                <a:cs typeface="Montserrat"/>
                <a:sym typeface="Montserrat"/>
              </a:rPr>
              <a:t>This presentation template was created by </a:t>
            </a:r>
            <a:r>
              <a:rPr lang="en" sz="1100" b="1" kern="1200">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kern="1200">
                <a:latin typeface="Montserrat"/>
                <a:ea typeface="Montserrat"/>
                <a:cs typeface="Montserrat"/>
                <a:sym typeface="Montserrat"/>
              </a:rPr>
              <a:t>, including icons by</a:t>
            </a:r>
            <a:r>
              <a:rPr lang="en" sz="1100" b="1" u="sng" kern="1200">
                <a:latin typeface="Montserrat"/>
                <a:ea typeface="Montserrat"/>
                <a:cs typeface="Montserrat"/>
                <a:sym typeface="Montserrat"/>
              </a:rPr>
              <a:t> </a:t>
            </a:r>
            <a:r>
              <a:rPr lang="en" sz="1100" b="1" kern="1200">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kern="1200">
                <a:latin typeface="Montserrat"/>
                <a:ea typeface="Montserrat"/>
                <a:cs typeface="Montserrat"/>
                <a:sym typeface="Montserrat"/>
              </a:rPr>
              <a:t>, and infographics &amp; images by </a:t>
            </a:r>
            <a:r>
              <a:rPr lang="en" sz="1100" b="1" kern="1200">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100" kern="1200">
                <a:latin typeface="Montserrat"/>
                <a:ea typeface="Montserrat"/>
                <a:cs typeface="Montserrat"/>
                <a:sym typeface="Montserrat"/>
              </a:rPr>
              <a:t> and illustrations by </a:t>
            </a:r>
            <a:r>
              <a:rPr lang="en" sz="1100" b="1" kern="1200">
                <a:uFill>
                  <a:noFill/>
                </a:uFill>
                <a:latin typeface="Montserrat"/>
                <a:ea typeface="Montserrat"/>
                <a:cs typeface="Montserrat"/>
                <a:sym typeface="Montserrat"/>
                <a:hlinkClick r:id="rId5"/>
              </a:rPr>
              <a:t>Stories</a:t>
            </a:r>
            <a:endParaRPr sz="1100" b="1" kern="1200">
              <a:latin typeface="Montserrat"/>
              <a:ea typeface="Montserrat"/>
              <a:cs typeface="Montserrat"/>
              <a:sym typeface="Montserrat"/>
            </a:endParaRPr>
          </a:p>
        </p:txBody>
      </p:sp>
    </p:spTree>
    <p:extLst>
      <p:ext uri="{BB962C8B-B14F-4D97-AF65-F5344CB8AC3E}">
        <p14:creationId xmlns:p14="http://schemas.microsoft.com/office/powerpoint/2010/main" val="41528765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974CA70C-3B36-4228-AC6D-C0F6F0602C7C}" type="datetimeFigureOut">
              <a:rPr lang="en-US" smtClean="0">
                <a:solidFill>
                  <a:prstClr val="black">
                    <a:tint val="75000"/>
                  </a:prstClr>
                </a:solidFill>
              </a:rPr>
              <a:pPr/>
              <a:t>11/7/2021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1BB69DF-277B-4A86-9758-81D9489A77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43742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4CA70C-3B36-4228-AC6D-C0F6F0602C7C}" type="datetimeFigureOut">
              <a:rPr lang="en-US" smtClean="0">
                <a:solidFill>
                  <a:prstClr val="black">
                    <a:tint val="75000"/>
                  </a:prstClr>
                </a:solidFill>
              </a:rPr>
              <a:pPr/>
              <a:t>11/7/2021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1BB69DF-277B-4A86-9758-81D9489A77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70159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4CA70C-3B36-4228-AC6D-C0F6F0602C7C}" type="datetimeFigureOut">
              <a:rPr lang="en-US" smtClean="0">
                <a:solidFill>
                  <a:prstClr val="black">
                    <a:tint val="75000"/>
                  </a:prstClr>
                </a:solidFill>
              </a:rPr>
              <a:pPr/>
              <a:t>11/7/2021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1BB69DF-277B-4A86-9758-81D9489A77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4476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4CA70C-3B36-4228-AC6D-C0F6F0602C7C}" type="datetimeFigureOut">
              <a:rPr lang="en-US" smtClean="0">
                <a:solidFill>
                  <a:prstClr val="black">
                    <a:tint val="75000"/>
                  </a:prstClr>
                </a:solidFill>
              </a:rPr>
              <a:pPr/>
              <a:t>11/7/2021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1BB69DF-277B-4A86-9758-81D9489A77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32735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4CA70C-3B36-4228-AC6D-C0F6F0602C7C}" type="datetimeFigureOut">
              <a:rPr lang="en-US" smtClean="0">
                <a:solidFill>
                  <a:prstClr val="black">
                    <a:tint val="75000"/>
                  </a:prstClr>
                </a:solidFill>
              </a:rPr>
              <a:pPr/>
              <a:t>11/7/2021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1BB69DF-277B-4A86-9758-81D9489A77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35030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74CA70C-3B36-4228-AC6D-C0F6F0602C7C}" type="datetimeFigureOut">
              <a:rPr lang="en-US" smtClean="0">
                <a:solidFill>
                  <a:prstClr val="black">
                    <a:tint val="75000"/>
                  </a:prstClr>
                </a:solidFill>
              </a:rPr>
              <a:pPr/>
              <a:t>11/7/2021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1BB69DF-277B-4A86-9758-81D9489A77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366144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4CA70C-3B36-4228-AC6D-C0F6F0602C7C}" type="datetimeFigureOut">
              <a:rPr lang="en-US" smtClean="0">
                <a:solidFill>
                  <a:prstClr val="black">
                    <a:tint val="75000"/>
                  </a:prstClr>
                </a:solidFill>
              </a:rPr>
              <a:pPr/>
              <a:t>11/7/2021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1BB69DF-277B-4A86-9758-81D9489A77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79522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74CA70C-3B36-4228-AC6D-C0F6F0602C7C}" type="datetimeFigureOut">
              <a:rPr lang="en-US" smtClean="0">
                <a:solidFill>
                  <a:prstClr val="black">
                    <a:tint val="75000"/>
                  </a:prstClr>
                </a:solidFill>
              </a:rPr>
              <a:pPr/>
              <a:t>11/7/2021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1BB69DF-277B-4A86-9758-81D9489A77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82921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74CA70C-3B36-4228-AC6D-C0F6F0602C7C}" type="datetimeFigureOut">
              <a:rPr lang="en-US" smtClean="0">
                <a:solidFill>
                  <a:prstClr val="black">
                    <a:tint val="75000"/>
                  </a:prstClr>
                </a:solidFill>
              </a:rPr>
              <a:pPr/>
              <a:t>11/7/2021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1BB69DF-277B-4A86-9758-81D9489A77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22984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big numbers 2">
  <p:cSld name="CUSTOM_1_4_1_1_1_2">
    <p:bg>
      <p:bgPr>
        <a:solidFill>
          <a:schemeClr val="lt1"/>
        </a:solidFill>
        <a:effectLst/>
      </p:bgPr>
    </p:bg>
    <p:spTree>
      <p:nvGrpSpPr>
        <p:cNvPr id="1" name="Shape 147"/>
        <p:cNvGrpSpPr/>
        <p:nvPr/>
      </p:nvGrpSpPr>
      <p:grpSpPr>
        <a:xfrm>
          <a:off x="0" y="0"/>
          <a:ext cx="0" cy="0"/>
          <a:chOff x="0" y="0"/>
          <a:chExt cx="0" cy="0"/>
        </a:xfrm>
      </p:grpSpPr>
      <p:sp>
        <p:nvSpPr>
          <p:cNvPr id="148" name="Google Shape;148;p25"/>
          <p:cNvSpPr txBox="1">
            <a:spLocks noGrp="1"/>
          </p:cNvSpPr>
          <p:nvPr>
            <p:ph type="title" hasCustomPrompt="1"/>
          </p:nvPr>
        </p:nvSpPr>
        <p:spPr>
          <a:xfrm>
            <a:off x="1535778" y="539500"/>
            <a:ext cx="6072600" cy="75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49" name="Google Shape;149;p25"/>
          <p:cNvSpPr txBox="1">
            <a:spLocks noGrp="1"/>
          </p:cNvSpPr>
          <p:nvPr>
            <p:ph type="subTitle" idx="1"/>
          </p:nvPr>
        </p:nvSpPr>
        <p:spPr>
          <a:xfrm>
            <a:off x="1535622" y="1333921"/>
            <a:ext cx="6072600" cy="33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
        <p:nvSpPr>
          <p:cNvPr id="150" name="Google Shape;150;p25"/>
          <p:cNvSpPr txBox="1">
            <a:spLocks noGrp="1"/>
          </p:cNvSpPr>
          <p:nvPr>
            <p:ph type="title" idx="2" hasCustomPrompt="1"/>
          </p:nvPr>
        </p:nvSpPr>
        <p:spPr>
          <a:xfrm>
            <a:off x="1535778" y="1995839"/>
            <a:ext cx="6072600" cy="75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51" name="Google Shape;151;p25"/>
          <p:cNvSpPr txBox="1">
            <a:spLocks noGrp="1"/>
          </p:cNvSpPr>
          <p:nvPr>
            <p:ph type="subTitle" idx="3"/>
          </p:nvPr>
        </p:nvSpPr>
        <p:spPr>
          <a:xfrm>
            <a:off x="1535622" y="2785308"/>
            <a:ext cx="6072600" cy="33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
        <p:nvSpPr>
          <p:cNvPr id="152" name="Google Shape;152;p25"/>
          <p:cNvSpPr txBox="1">
            <a:spLocks noGrp="1"/>
          </p:cNvSpPr>
          <p:nvPr>
            <p:ph type="title" idx="4" hasCustomPrompt="1"/>
          </p:nvPr>
        </p:nvSpPr>
        <p:spPr>
          <a:xfrm>
            <a:off x="1535672" y="3417053"/>
            <a:ext cx="6072600" cy="75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53" name="Google Shape;153;p25"/>
          <p:cNvSpPr txBox="1">
            <a:spLocks noGrp="1"/>
          </p:cNvSpPr>
          <p:nvPr>
            <p:ph type="subTitle" idx="5"/>
          </p:nvPr>
        </p:nvSpPr>
        <p:spPr>
          <a:xfrm>
            <a:off x="1535622" y="4201570"/>
            <a:ext cx="6072600" cy="33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4CA70C-3B36-4228-AC6D-C0F6F0602C7C}" type="datetimeFigureOut">
              <a:rPr lang="en-US" smtClean="0">
                <a:solidFill>
                  <a:prstClr val="black">
                    <a:tint val="75000"/>
                  </a:prstClr>
                </a:solidFill>
              </a:rPr>
              <a:pPr/>
              <a:t>11/7/2021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1BB69DF-277B-4A86-9758-81D9489A77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314964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4CA70C-3B36-4228-AC6D-C0F6F0602C7C}" type="datetimeFigureOut">
              <a:rPr lang="en-US" smtClean="0">
                <a:solidFill>
                  <a:prstClr val="black">
                    <a:tint val="75000"/>
                  </a:prstClr>
                </a:solidFill>
              </a:rPr>
              <a:pPr/>
              <a:t>11/7/2021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1BB69DF-277B-4A86-9758-81D9489A77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43985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8CBE4-ED0A-4D2C-8B26-B7E21CF5A0D1}"/>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2B69BBF-6BB6-4E1D-B8B3-1B320B73118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60355AD-6883-4472-B313-7FAE8E705ECB}"/>
              </a:ext>
            </a:extLst>
          </p:cNvPr>
          <p:cNvSpPr>
            <a:spLocks noGrp="1"/>
          </p:cNvSpPr>
          <p:nvPr>
            <p:ph type="dt" sz="half" idx="10"/>
          </p:nvPr>
        </p:nvSpPr>
        <p:spPr/>
        <p:txBody>
          <a:bodyPr/>
          <a:lstStyle/>
          <a:p>
            <a:fld id="{CCBFA408-4D54-48B3-A159-970EBC55BB22}" type="datetimeFigureOut">
              <a:rPr lang="en-US" smtClean="0">
                <a:solidFill>
                  <a:prstClr val="black">
                    <a:tint val="75000"/>
                  </a:prstClr>
                </a:solidFill>
              </a:rPr>
              <a:pPr/>
              <a:t>11/7/2021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6B59652F-AD7D-4794-9C61-3321B5AACA85}"/>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8E8A33EF-38F7-4B66-ACC4-9037EF6D3827}"/>
              </a:ext>
            </a:extLst>
          </p:cNvPr>
          <p:cNvSpPr>
            <a:spLocks noGrp="1"/>
          </p:cNvSpPr>
          <p:nvPr>
            <p:ph type="sldNum" sz="quarter" idx="12"/>
          </p:nvPr>
        </p:nvSpPr>
        <p:spPr/>
        <p:txBody>
          <a:bodyPr/>
          <a:lstStyle/>
          <a:p>
            <a:fld id="{DC389ED0-4AB7-4F73-B3D6-FC1D643054A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93825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7FD99-F919-4F25-870D-64FABFC5E2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39B89E-07AE-48D3-ADC5-8D8375F94E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909680-EF7D-407E-BA23-F5D82EB8A506}"/>
              </a:ext>
            </a:extLst>
          </p:cNvPr>
          <p:cNvSpPr>
            <a:spLocks noGrp="1"/>
          </p:cNvSpPr>
          <p:nvPr>
            <p:ph type="dt" sz="half" idx="10"/>
          </p:nvPr>
        </p:nvSpPr>
        <p:spPr/>
        <p:txBody>
          <a:bodyPr/>
          <a:lstStyle/>
          <a:p>
            <a:fld id="{CCBFA408-4D54-48B3-A159-970EBC55BB22}" type="datetimeFigureOut">
              <a:rPr lang="en-US" smtClean="0">
                <a:solidFill>
                  <a:prstClr val="black">
                    <a:tint val="75000"/>
                  </a:prstClr>
                </a:solidFill>
              </a:rPr>
              <a:pPr/>
              <a:t>11/7/2021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2FCE7C0C-A569-44BA-8299-3EBA9D93371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0455EE02-E871-4BF8-BBB7-7E142B838FD1}"/>
              </a:ext>
            </a:extLst>
          </p:cNvPr>
          <p:cNvSpPr>
            <a:spLocks noGrp="1"/>
          </p:cNvSpPr>
          <p:nvPr>
            <p:ph type="sldNum" sz="quarter" idx="12"/>
          </p:nvPr>
        </p:nvSpPr>
        <p:spPr/>
        <p:txBody>
          <a:bodyPr/>
          <a:lstStyle/>
          <a:p>
            <a:fld id="{DC389ED0-4AB7-4F73-B3D6-FC1D643054A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921947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17258-E875-4209-AE94-986D3119C7BF}"/>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F215F55-0C7B-4017-906E-868089B1E86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B0B217-8C82-42E9-8325-F7CDC5A3ACB7}"/>
              </a:ext>
            </a:extLst>
          </p:cNvPr>
          <p:cNvSpPr>
            <a:spLocks noGrp="1"/>
          </p:cNvSpPr>
          <p:nvPr>
            <p:ph type="dt" sz="half" idx="10"/>
          </p:nvPr>
        </p:nvSpPr>
        <p:spPr/>
        <p:txBody>
          <a:bodyPr/>
          <a:lstStyle/>
          <a:p>
            <a:fld id="{CCBFA408-4D54-48B3-A159-970EBC55BB22}" type="datetimeFigureOut">
              <a:rPr lang="en-US" smtClean="0">
                <a:solidFill>
                  <a:prstClr val="black">
                    <a:tint val="75000"/>
                  </a:prstClr>
                </a:solidFill>
              </a:rPr>
              <a:pPr/>
              <a:t>11/7/2021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1BA38636-F235-493C-9833-DF4E485CAFC5}"/>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691DA964-AFB8-4641-B4A6-DE34A64008E6}"/>
              </a:ext>
            </a:extLst>
          </p:cNvPr>
          <p:cNvSpPr>
            <a:spLocks noGrp="1"/>
          </p:cNvSpPr>
          <p:nvPr>
            <p:ph type="sldNum" sz="quarter" idx="12"/>
          </p:nvPr>
        </p:nvSpPr>
        <p:spPr/>
        <p:txBody>
          <a:bodyPr/>
          <a:lstStyle/>
          <a:p>
            <a:fld id="{DC389ED0-4AB7-4F73-B3D6-FC1D643054A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61805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CE911-1D2C-4B13-8C42-3A2B600F4D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E2E72D-80CB-4353-99EA-200A77A18EFC}"/>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1AA7E-657D-4BD3-872B-F9DB6D3F9990}"/>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046330-9034-4105-AE1D-88969A17D225}"/>
              </a:ext>
            </a:extLst>
          </p:cNvPr>
          <p:cNvSpPr>
            <a:spLocks noGrp="1"/>
          </p:cNvSpPr>
          <p:nvPr>
            <p:ph type="dt" sz="half" idx="10"/>
          </p:nvPr>
        </p:nvSpPr>
        <p:spPr/>
        <p:txBody>
          <a:bodyPr/>
          <a:lstStyle/>
          <a:p>
            <a:fld id="{CCBFA408-4D54-48B3-A159-970EBC55BB22}" type="datetimeFigureOut">
              <a:rPr lang="en-US" smtClean="0">
                <a:solidFill>
                  <a:prstClr val="black">
                    <a:tint val="75000"/>
                  </a:prstClr>
                </a:solidFill>
              </a:rPr>
              <a:pPr/>
              <a:t>11/7/2021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D36A812F-16CC-4D54-9CEC-D94E90EB6F3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C7D66B76-85ED-4E9B-ADD2-8AE9D66BE031}"/>
              </a:ext>
            </a:extLst>
          </p:cNvPr>
          <p:cNvSpPr>
            <a:spLocks noGrp="1"/>
          </p:cNvSpPr>
          <p:nvPr>
            <p:ph type="sldNum" sz="quarter" idx="12"/>
          </p:nvPr>
        </p:nvSpPr>
        <p:spPr/>
        <p:txBody>
          <a:bodyPr/>
          <a:lstStyle/>
          <a:p>
            <a:fld id="{DC389ED0-4AB7-4F73-B3D6-FC1D643054A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4767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F38A1-62C7-4CEE-A8FA-8371388171DE}"/>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E15EE4-DD4B-4FFB-AB76-411AA9B49362}"/>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8023A7A7-D920-435D-A446-6D72FE56D31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599A19-6AB6-455C-8197-1ABCD647036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190334C-ECCE-4505-8B87-A40A512A3AC0}"/>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996C3F-6A0B-4533-84D1-BB392F73D743}"/>
              </a:ext>
            </a:extLst>
          </p:cNvPr>
          <p:cNvSpPr>
            <a:spLocks noGrp="1"/>
          </p:cNvSpPr>
          <p:nvPr>
            <p:ph type="dt" sz="half" idx="10"/>
          </p:nvPr>
        </p:nvSpPr>
        <p:spPr/>
        <p:txBody>
          <a:bodyPr/>
          <a:lstStyle/>
          <a:p>
            <a:fld id="{CCBFA408-4D54-48B3-A159-970EBC55BB22}" type="datetimeFigureOut">
              <a:rPr lang="en-US" smtClean="0">
                <a:solidFill>
                  <a:prstClr val="black">
                    <a:tint val="75000"/>
                  </a:prstClr>
                </a:solidFill>
              </a:rPr>
              <a:pPr/>
              <a:t>11/7/2021</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C0FBE32A-CFBB-4252-8A1C-94CCCCC87843}"/>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D3CBFA0A-3DF7-4B48-8831-70573CBC1620}"/>
              </a:ext>
            </a:extLst>
          </p:cNvPr>
          <p:cNvSpPr>
            <a:spLocks noGrp="1"/>
          </p:cNvSpPr>
          <p:nvPr>
            <p:ph type="sldNum" sz="quarter" idx="12"/>
          </p:nvPr>
        </p:nvSpPr>
        <p:spPr/>
        <p:txBody>
          <a:bodyPr/>
          <a:lstStyle/>
          <a:p>
            <a:fld id="{DC389ED0-4AB7-4F73-B3D6-FC1D643054A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62066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FA1C0-C5F5-4A81-B407-1C8ADF0162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A60255-348B-4477-8140-E0B155A8A90E}"/>
              </a:ext>
            </a:extLst>
          </p:cNvPr>
          <p:cNvSpPr>
            <a:spLocks noGrp="1"/>
          </p:cNvSpPr>
          <p:nvPr>
            <p:ph type="dt" sz="half" idx="10"/>
          </p:nvPr>
        </p:nvSpPr>
        <p:spPr/>
        <p:txBody>
          <a:bodyPr/>
          <a:lstStyle/>
          <a:p>
            <a:fld id="{CCBFA408-4D54-48B3-A159-970EBC55BB22}" type="datetimeFigureOut">
              <a:rPr lang="en-US" smtClean="0">
                <a:solidFill>
                  <a:prstClr val="black">
                    <a:tint val="75000"/>
                  </a:prstClr>
                </a:solidFill>
              </a:rPr>
              <a:pPr/>
              <a:t>11/7/2021</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FB573A85-CFAE-4299-BB23-40199CA7BCFB}"/>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9FE6F756-6388-4B27-8D21-0BA0A8D2C134}"/>
              </a:ext>
            </a:extLst>
          </p:cNvPr>
          <p:cNvSpPr>
            <a:spLocks noGrp="1"/>
          </p:cNvSpPr>
          <p:nvPr>
            <p:ph type="sldNum" sz="quarter" idx="12"/>
          </p:nvPr>
        </p:nvSpPr>
        <p:spPr/>
        <p:txBody>
          <a:bodyPr/>
          <a:lstStyle/>
          <a:p>
            <a:fld id="{DC389ED0-4AB7-4F73-B3D6-FC1D643054A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04100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0B1183-3D4C-4390-AC5A-5D0BC842EE7B}"/>
              </a:ext>
            </a:extLst>
          </p:cNvPr>
          <p:cNvSpPr>
            <a:spLocks noGrp="1"/>
          </p:cNvSpPr>
          <p:nvPr>
            <p:ph type="dt" sz="half" idx="10"/>
          </p:nvPr>
        </p:nvSpPr>
        <p:spPr/>
        <p:txBody>
          <a:bodyPr/>
          <a:lstStyle/>
          <a:p>
            <a:fld id="{CCBFA408-4D54-48B3-A159-970EBC55BB22}" type="datetimeFigureOut">
              <a:rPr lang="en-US" smtClean="0">
                <a:solidFill>
                  <a:prstClr val="black">
                    <a:tint val="75000"/>
                  </a:prstClr>
                </a:solidFill>
              </a:rPr>
              <a:pPr/>
              <a:t>11/7/2021</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35C26622-0307-4F0A-86DE-3CAD2226E7F7}"/>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1155170E-8FAB-4808-BF70-6A1ABB9914FF}"/>
              </a:ext>
            </a:extLst>
          </p:cNvPr>
          <p:cNvSpPr>
            <a:spLocks noGrp="1"/>
          </p:cNvSpPr>
          <p:nvPr>
            <p:ph type="sldNum" sz="quarter" idx="12"/>
          </p:nvPr>
        </p:nvSpPr>
        <p:spPr/>
        <p:txBody>
          <a:bodyPr/>
          <a:lstStyle/>
          <a:p>
            <a:fld id="{DC389ED0-4AB7-4F73-B3D6-FC1D643054A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51231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D56C1-D42A-4F39-A313-68E67C03F11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FF13F18-7593-4C57-A436-BF3091175FA7}"/>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14D7FD-F86F-4889-AC26-89ABA11CC02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5DDCBB9-137E-4718-AAF3-B4DCBDA79F74}"/>
              </a:ext>
            </a:extLst>
          </p:cNvPr>
          <p:cNvSpPr>
            <a:spLocks noGrp="1"/>
          </p:cNvSpPr>
          <p:nvPr>
            <p:ph type="dt" sz="half" idx="10"/>
          </p:nvPr>
        </p:nvSpPr>
        <p:spPr/>
        <p:txBody>
          <a:bodyPr/>
          <a:lstStyle/>
          <a:p>
            <a:fld id="{CCBFA408-4D54-48B3-A159-970EBC55BB22}" type="datetimeFigureOut">
              <a:rPr lang="en-US" smtClean="0">
                <a:solidFill>
                  <a:prstClr val="black">
                    <a:tint val="75000"/>
                  </a:prstClr>
                </a:solidFill>
              </a:rPr>
              <a:pPr/>
              <a:t>11/7/2021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20155D37-0D59-4D5E-9856-AD4FE5B969E5}"/>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89997879-7D67-48CB-BD6C-CF78913EE7C8}"/>
              </a:ext>
            </a:extLst>
          </p:cNvPr>
          <p:cNvSpPr>
            <a:spLocks noGrp="1"/>
          </p:cNvSpPr>
          <p:nvPr>
            <p:ph type="sldNum" sz="quarter" idx="12"/>
          </p:nvPr>
        </p:nvSpPr>
        <p:spPr/>
        <p:txBody>
          <a:bodyPr/>
          <a:lstStyle/>
          <a:p>
            <a:fld id="{DC389ED0-4AB7-4F73-B3D6-FC1D643054A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9191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2">
  <p:cSld name="CUSTOM_1_2_1">
    <p:bg>
      <p:bgPr>
        <a:solidFill>
          <a:schemeClr val="lt1"/>
        </a:solidFill>
        <a:effectLst/>
      </p:bgPr>
    </p:bg>
    <p:spTree>
      <p:nvGrpSpPr>
        <p:cNvPr id="1" name="Shape 164"/>
        <p:cNvGrpSpPr/>
        <p:nvPr/>
      </p:nvGrpSpPr>
      <p:grpSpPr>
        <a:xfrm>
          <a:off x="0" y="0"/>
          <a:ext cx="0" cy="0"/>
          <a:chOff x="0" y="0"/>
          <a:chExt cx="0" cy="0"/>
        </a:xfrm>
      </p:grpSpPr>
      <p:sp>
        <p:nvSpPr>
          <p:cNvPr id="165" name="Google Shape;165;p28"/>
          <p:cNvSpPr txBox="1">
            <a:spLocks noGrp="1"/>
          </p:cNvSpPr>
          <p:nvPr>
            <p:ph type="title"/>
          </p:nvPr>
        </p:nvSpPr>
        <p:spPr>
          <a:xfrm>
            <a:off x="5474900" y="2208525"/>
            <a:ext cx="2782200" cy="10329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BA68C8"/>
              </a:buClr>
              <a:buSzPts val="3600"/>
              <a:buFont typeface="Montserrat ExtraBold"/>
              <a:buNone/>
              <a:defRPr sz="3600">
                <a:latin typeface="Montserrat ExtraBold"/>
                <a:ea typeface="Montserrat ExtraBold"/>
                <a:cs typeface="Montserrat ExtraBold"/>
                <a:sym typeface="Montserrat ExtraBold"/>
              </a:defRPr>
            </a:lvl1pPr>
            <a:lvl2pPr lvl="1"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2pPr>
            <a:lvl3pPr lvl="2"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3pPr>
            <a:lvl4pPr lvl="3"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4pPr>
            <a:lvl5pPr lvl="4"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5pPr>
            <a:lvl6pPr lvl="5"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6pPr>
            <a:lvl7pPr lvl="6"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7pPr>
            <a:lvl8pPr lvl="7"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8pPr>
            <a:lvl9pPr lvl="8"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9pPr>
          </a:lstStyle>
          <a:p>
            <a:endParaRPr/>
          </a:p>
        </p:txBody>
      </p:sp>
      <p:sp>
        <p:nvSpPr>
          <p:cNvPr id="166" name="Google Shape;166;p28"/>
          <p:cNvSpPr txBox="1">
            <a:spLocks noGrp="1"/>
          </p:cNvSpPr>
          <p:nvPr>
            <p:ph type="subTitle" idx="1"/>
          </p:nvPr>
        </p:nvSpPr>
        <p:spPr>
          <a:xfrm>
            <a:off x="5925675" y="3766750"/>
            <a:ext cx="2505000" cy="837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Roboto"/>
              <a:buNone/>
              <a:defRPr sz="1400">
                <a:solidFill>
                  <a:schemeClr val="accent2"/>
                </a:solidFill>
              </a:defRPr>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167" name="Google Shape;167;p28"/>
          <p:cNvSpPr txBox="1">
            <a:spLocks noGrp="1"/>
          </p:cNvSpPr>
          <p:nvPr>
            <p:ph type="title" idx="2" hasCustomPrompt="1"/>
          </p:nvPr>
        </p:nvSpPr>
        <p:spPr>
          <a:xfrm>
            <a:off x="7521825" y="1137675"/>
            <a:ext cx="648300" cy="627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1pPr>
            <a:lvl2pPr lvl="1"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2pPr>
            <a:lvl3pPr lvl="2"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3pPr>
            <a:lvl4pPr lvl="3"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4pPr>
            <a:lvl5pPr lvl="4"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5pPr>
            <a:lvl6pPr lvl="5"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6pPr>
            <a:lvl7pPr lvl="6"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7pPr>
            <a:lvl8pPr lvl="7"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8pPr>
            <a:lvl9pPr lvl="8"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9pPr>
          </a:lstStyle>
          <a:p>
            <a:r>
              <a:t>xx%</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A62-0697-4A12-B427-DE65D1BB20A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6D0AC8D7-EFA9-48FB-8285-D1D62D06A6D5}"/>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814BFF8-E7FC-4BD4-B640-567E5B41D55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B90A112-6E2F-462E-87D1-886316AF709C}"/>
              </a:ext>
            </a:extLst>
          </p:cNvPr>
          <p:cNvSpPr>
            <a:spLocks noGrp="1"/>
          </p:cNvSpPr>
          <p:nvPr>
            <p:ph type="dt" sz="half" idx="10"/>
          </p:nvPr>
        </p:nvSpPr>
        <p:spPr/>
        <p:txBody>
          <a:bodyPr/>
          <a:lstStyle/>
          <a:p>
            <a:fld id="{CCBFA408-4D54-48B3-A159-970EBC55BB22}" type="datetimeFigureOut">
              <a:rPr lang="en-US" smtClean="0">
                <a:solidFill>
                  <a:prstClr val="black">
                    <a:tint val="75000"/>
                  </a:prstClr>
                </a:solidFill>
              </a:rPr>
              <a:pPr/>
              <a:t>11/7/2021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A97FFC62-5A06-484A-AE96-85735FC8DB7F}"/>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26AD749B-41BD-4FE6-9C1F-85C8B1C4F8DB}"/>
              </a:ext>
            </a:extLst>
          </p:cNvPr>
          <p:cNvSpPr>
            <a:spLocks noGrp="1"/>
          </p:cNvSpPr>
          <p:nvPr>
            <p:ph type="sldNum" sz="quarter" idx="12"/>
          </p:nvPr>
        </p:nvSpPr>
        <p:spPr/>
        <p:txBody>
          <a:bodyPr/>
          <a:lstStyle/>
          <a:p>
            <a:fld id="{DC389ED0-4AB7-4F73-B3D6-FC1D643054A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45498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7C96-7751-4ABB-BAB1-713019AE91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116D7-3809-48D3-8E3F-A8BCF0F653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7E68E7-9123-40F1-87A0-5F99F1AFC75E}"/>
              </a:ext>
            </a:extLst>
          </p:cNvPr>
          <p:cNvSpPr>
            <a:spLocks noGrp="1"/>
          </p:cNvSpPr>
          <p:nvPr>
            <p:ph type="dt" sz="half" idx="10"/>
          </p:nvPr>
        </p:nvSpPr>
        <p:spPr/>
        <p:txBody>
          <a:bodyPr/>
          <a:lstStyle/>
          <a:p>
            <a:fld id="{CCBFA408-4D54-48B3-A159-970EBC55BB22}" type="datetimeFigureOut">
              <a:rPr lang="en-US" smtClean="0">
                <a:solidFill>
                  <a:prstClr val="black">
                    <a:tint val="75000"/>
                  </a:prstClr>
                </a:solidFill>
              </a:rPr>
              <a:pPr/>
              <a:t>11/7/2021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3B81DC50-69FD-43FB-8405-38ECEE1C345E}"/>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E99C0FDF-689A-4894-A132-F104C4423DBC}"/>
              </a:ext>
            </a:extLst>
          </p:cNvPr>
          <p:cNvSpPr>
            <a:spLocks noGrp="1"/>
          </p:cNvSpPr>
          <p:nvPr>
            <p:ph type="sldNum" sz="quarter" idx="12"/>
          </p:nvPr>
        </p:nvSpPr>
        <p:spPr/>
        <p:txBody>
          <a:bodyPr/>
          <a:lstStyle/>
          <a:p>
            <a:fld id="{DC389ED0-4AB7-4F73-B3D6-FC1D643054A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93944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DCBE9F-F2EE-423A-9491-080E88F52789}"/>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1866B5-F893-4863-89ED-9403704566A1}"/>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6313E-D97D-49B1-97F0-A61F64C8F635}"/>
              </a:ext>
            </a:extLst>
          </p:cNvPr>
          <p:cNvSpPr>
            <a:spLocks noGrp="1"/>
          </p:cNvSpPr>
          <p:nvPr>
            <p:ph type="dt" sz="half" idx="10"/>
          </p:nvPr>
        </p:nvSpPr>
        <p:spPr/>
        <p:txBody>
          <a:bodyPr/>
          <a:lstStyle/>
          <a:p>
            <a:fld id="{CCBFA408-4D54-48B3-A159-970EBC55BB22}" type="datetimeFigureOut">
              <a:rPr lang="en-US" smtClean="0">
                <a:solidFill>
                  <a:prstClr val="black">
                    <a:tint val="75000"/>
                  </a:prstClr>
                </a:solidFill>
              </a:rPr>
              <a:pPr/>
              <a:t>11/7/2021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E0091D5-32A5-4DB4-9C4E-1F27D5940890}"/>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B956BFB2-1731-4BA0-BA71-4E51EE268AC7}"/>
              </a:ext>
            </a:extLst>
          </p:cNvPr>
          <p:cNvSpPr>
            <a:spLocks noGrp="1"/>
          </p:cNvSpPr>
          <p:nvPr>
            <p:ph type="sldNum" sz="quarter" idx="12"/>
          </p:nvPr>
        </p:nvSpPr>
        <p:spPr/>
        <p:txBody>
          <a:bodyPr/>
          <a:lstStyle/>
          <a:p>
            <a:fld id="{DC389ED0-4AB7-4F73-B3D6-FC1D643054A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15277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5">
  <p:cSld name="TITLE_ONLY_1_1_1_2">
    <p:bg>
      <p:bgPr>
        <a:solidFill>
          <a:schemeClr val="dk2"/>
        </a:solidFill>
        <a:effectLst/>
      </p:bgPr>
    </p:bg>
    <p:spTree>
      <p:nvGrpSpPr>
        <p:cNvPr id="1" name="Shape 173"/>
        <p:cNvGrpSpPr/>
        <p:nvPr/>
      </p:nvGrpSpPr>
      <p:grpSpPr>
        <a:xfrm>
          <a:off x="0" y="0"/>
          <a:ext cx="0" cy="0"/>
          <a:chOff x="0" y="0"/>
          <a:chExt cx="0" cy="0"/>
        </a:xfrm>
      </p:grpSpPr>
      <p:sp>
        <p:nvSpPr>
          <p:cNvPr id="174" name="Google Shape;174;p31"/>
          <p:cNvSpPr txBox="1">
            <a:spLocks noGrp="1"/>
          </p:cNvSpPr>
          <p:nvPr>
            <p:ph type="title"/>
          </p:nvPr>
        </p:nvSpPr>
        <p:spPr>
          <a:xfrm>
            <a:off x="5687125" y="1682500"/>
            <a:ext cx="2741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5" name="Google Shape;175;p31"/>
          <p:cNvSpPr txBox="1">
            <a:spLocks noGrp="1"/>
          </p:cNvSpPr>
          <p:nvPr>
            <p:ph type="subTitle" idx="1"/>
          </p:nvPr>
        </p:nvSpPr>
        <p:spPr>
          <a:xfrm>
            <a:off x="5687125" y="2313433"/>
            <a:ext cx="2743500" cy="137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9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713225" y="1679670"/>
            <a:ext cx="4494300" cy="13905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lt1"/>
              </a:buClr>
              <a:buSzPts val="4800"/>
              <a:buFont typeface="Montserrat Black"/>
              <a:buNone/>
              <a:defRPr sz="4000">
                <a:solidFill>
                  <a:schemeClr val="lt1"/>
                </a:solidFill>
                <a:latin typeface="Montserrat Black"/>
                <a:ea typeface="Montserrat Black"/>
                <a:cs typeface="Montserrat Black"/>
                <a:sym typeface="Montserrat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 name="Google Shape;10;p2"/>
          <p:cNvSpPr txBox="1">
            <a:spLocks noGrp="1"/>
          </p:cNvSpPr>
          <p:nvPr>
            <p:ph type="subTitle" idx="1"/>
          </p:nvPr>
        </p:nvSpPr>
        <p:spPr>
          <a:xfrm>
            <a:off x="713225" y="3064602"/>
            <a:ext cx="2427600" cy="71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Roboto"/>
              <a:buNone/>
              <a:defRPr sz="1400">
                <a:solidFill>
                  <a:schemeClr val="lt1"/>
                </a:solidFill>
              </a:defRPr>
            </a:lvl1pPr>
            <a:lvl2pPr lvl="1" rtl="0">
              <a:spcBef>
                <a:spcPts val="160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spcBef>
                <a:spcPts val="160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spcBef>
                <a:spcPts val="160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spcBef>
                <a:spcPts val="160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spcBef>
                <a:spcPts val="160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spcBef>
                <a:spcPts val="160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spcBef>
                <a:spcPts val="160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spcBef>
                <a:spcPts val="1600"/>
              </a:spcBef>
              <a:spcAft>
                <a:spcPts val="1600"/>
              </a:spcAft>
              <a:buClr>
                <a:schemeClr val="lt1"/>
              </a:buClr>
              <a:buSzPts val="1400"/>
              <a:buFont typeface="Roboto"/>
              <a:buNone/>
              <a:defRPr>
                <a:solidFill>
                  <a:schemeClr val="lt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30773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theme" Target="../theme/theme3.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slideLayout" Target="../slideLayouts/slideLayout37.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slideLayout" Target="../slideLayouts/slideLayout40.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slideLayout" Target="../slideLayouts/slideLayout39.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8"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4.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5.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2"/>
              </a:buClr>
              <a:buSzPts val="2800"/>
              <a:buFont typeface="Montserrat ExtraBold"/>
              <a:buNone/>
              <a:defRPr sz="2800">
                <a:solidFill>
                  <a:schemeClr val="dk2"/>
                </a:solidFill>
                <a:latin typeface="Montserrat ExtraBold"/>
                <a:ea typeface="Montserrat ExtraBold"/>
                <a:cs typeface="Montserrat ExtraBold"/>
                <a:sym typeface="Montserrat ExtraBold"/>
              </a:defRPr>
            </a:lvl1pPr>
            <a:lvl2pPr lvl="1">
              <a:spcBef>
                <a:spcPts val="0"/>
              </a:spcBef>
              <a:spcAft>
                <a:spcPts val="0"/>
              </a:spcAft>
              <a:buClr>
                <a:srgbClr val="BA68C8"/>
              </a:buClr>
              <a:buSzPts val="2800"/>
              <a:buNone/>
              <a:defRPr sz="2800">
                <a:solidFill>
                  <a:srgbClr val="BA68C8"/>
                </a:solidFill>
              </a:defRPr>
            </a:lvl2pPr>
            <a:lvl3pPr lvl="2">
              <a:spcBef>
                <a:spcPts val="0"/>
              </a:spcBef>
              <a:spcAft>
                <a:spcPts val="0"/>
              </a:spcAft>
              <a:buClr>
                <a:srgbClr val="BA68C8"/>
              </a:buClr>
              <a:buSzPts val="2800"/>
              <a:buNone/>
              <a:defRPr sz="2800">
                <a:solidFill>
                  <a:srgbClr val="BA68C8"/>
                </a:solidFill>
              </a:defRPr>
            </a:lvl3pPr>
            <a:lvl4pPr lvl="3">
              <a:spcBef>
                <a:spcPts val="0"/>
              </a:spcBef>
              <a:spcAft>
                <a:spcPts val="0"/>
              </a:spcAft>
              <a:buClr>
                <a:srgbClr val="BA68C8"/>
              </a:buClr>
              <a:buSzPts val="2800"/>
              <a:buNone/>
              <a:defRPr sz="2800">
                <a:solidFill>
                  <a:srgbClr val="BA68C8"/>
                </a:solidFill>
              </a:defRPr>
            </a:lvl4pPr>
            <a:lvl5pPr lvl="4">
              <a:spcBef>
                <a:spcPts val="0"/>
              </a:spcBef>
              <a:spcAft>
                <a:spcPts val="0"/>
              </a:spcAft>
              <a:buClr>
                <a:srgbClr val="BA68C8"/>
              </a:buClr>
              <a:buSzPts val="2800"/>
              <a:buNone/>
              <a:defRPr sz="2800">
                <a:solidFill>
                  <a:srgbClr val="BA68C8"/>
                </a:solidFill>
              </a:defRPr>
            </a:lvl5pPr>
            <a:lvl6pPr lvl="5">
              <a:spcBef>
                <a:spcPts val="0"/>
              </a:spcBef>
              <a:spcAft>
                <a:spcPts val="0"/>
              </a:spcAft>
              <a:buClr>
                <a:srgbClr val="BA68C8"/>
              </a:buClr>
              <a:buSzPts val="2800"/>
              <a:buNone/>
              <a:defRPr sz="2800">
                <a:solidFill>
                  <a:srgbClr val="BA68C8"/>
                </a:solidFill>
              </a:defRPr>
            </a:lvl6pPr>
            <a:lvl7pPr lvl="6">
              <a:spcBef>
                <a:spcPts val="0"/>
              </a:spcBef>
              <a:spcAft>
                <a:spcPts val="0"/>
              </a:spcAft>
              <a:buClr>
                <a:srgbClr val="BA68C8"/>
              </a:buClr>
              <a:buSzPts val="2800"/>
              <a:buNone/>
              <a:defRPr sz="2800">
                <a:solidFill>
                  <a:srgbClr val="BA68C8"/>
                </a:solidFill>
              </a:defRPr>
            </a:lvl7pPr>
            <a:lvl8pPr lvl="7">
              <a:spcBef>
                <a:spcPts val="0"/>
              </a:spcBef>
              <a:spcAft>
                <a:spcPts val="0"/>
              </a:spcAft>
              <a:buClr>
                <a:srgbClr val="BA68C8"/>
              </a:buClr>
              <a:buSzPts val="2800"/>
              <a:buNone/>
              <a:defRPr sz="2800">
                <a:solidFill>
                  <a:srgbClr val="BA68C8"/>
                </a:solidFill>
              </a:defRPr>
            </a:lvl8pPr>
            <a:lvl9pPr lvl="8">
              <a:spcBef>
                <a:spcPts val="0"/>
              </a:spcBef>
              <a:spcAft>
                <a:spcPts val="0"/>
              </a:spcAft>
              <a:buClr>
                <a:srgbClr val="BA68C8"/>
              </a:buClr>
              <a:buSzPts val="2800"/>
              <a:buNone/>
              <a:defRPr sz="2800">
                <a:solidFill>
                  <a:srgbClr val="BA68C8"/>
                </a:solidFil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 id="2147483666" r:id="rId2"/>
    <p:sldLayoutId id="2147483668" r:id="rId3"/>
    <p:sldLayoutId id="2147483669" r:id="rId4"/>
    <p:sldLayoutId id="2147483671" r:id="rId5"/>
    <p:sldLayoutId id="2147483674" r:id="rId6"/>
    <p:sldLayoutId id="214748367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87"/>
        <p:cNvGrpSpPr/>
        <p:nvPr/>
      </p:nvGrpSpPr>
      <p:grpSpPr>
        <a:xfrm>
          <a:off x="0" y="0"/>
          <a:ext cx="0" cy="0"/>
          <a:chOff x="0" y="0"/>
          <a:chExt cx="0" cy="0"/>
        </a:xfrm>
      </p:grpSpPr>
      <p:sp>
        <p:nvSpPr>
          <p:cNvPr id="188" name="Google Shape;188;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9" name="Google Shape;189;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2"/>
              </a:buClr>
              <a:buSzPts val="2800"/>
              <a:buFont typeface="Montserrat ExtraBold"/>
              <a:buNone/>
              <a:defRPr sz="2800">
                <a:solidFill>
                  <a:schemeClr val="dk2"/>
                </a:solidFill>
                <a:latin typeface="Montserrat ExtraBold"/>
                <a:ea typeface="Montserrat ExtraBold"/>
                <a:cs typeface="Montserrat ExtraBold"/>
                <a:sym typeface="Montserrat ExtraBold"/>
              </a:defRPr>
            </a:lvl1pPr>
            <a:lvl2pPr lvl="1">
              <a:spcBef>
                <a:spcPts val="0"/>
              </a:spcBef>
              <a:spcAft>
                <a:spcPts val="0"/>
              </a:spcAft>
              <a:buClr>
                <a:srgbClr val="BA68C8"/>
              </a:buClr>
              <a:buSzPts val="2800"/>
              <a:buNone/>
              <a:defRPr sz="2800">
                <a:solidFill>
                  <a:srgbClr val="BA68C8"/>
                </a:solidFill>
              </a:defRPr>
            </a:lvl2pPr>
            <a:lvl3pPr lvl="2">
              <a:spcBef>
                <a:spcPts val="0"/>
              </a:spcBef>
              <a:spcAft>
                <a:spcPts val="0"/>
              </a:spcAft>
              <a:buClr>
                <a:srgbClr val="BA68C8"/>
              </a:buClr>
              <a:buSzPts val="2800"/>
              <a:buNone/>
              <a:defRPr sz="2800">
                <a:solidFill>
                  <a:srgbClr val="BA68C8"/>
                </a:solidFill>
              </a:defRPr>
            </a:lvl3pPr>
            <a:lvl4pPr lvl="3">
              <a:spcBef>
                <a:spcPts val="0"/>
              </a:spcBef>
              <a:spcAft>
                <a:spcPts val="0"/>
              </a:spcAft>
              <a:buClr>
                <a:srgbClr val="BA68C8"/>
              </a:buClr>
              <a:buSzPts val="2800"/>
              <a:buNone/>
              <a:defRPr sz="2800">
                <a:solidFill>
                  <a:srgbClr val="BA68C8"/>
                </a:solidFill>
              </a:defRPr>
            </a:lvl4pPr>
            <a:lvl5pPr lvl="4">
              <a:spcBef>
                <a:spcPts val="0"/>
              </a:spcBef>
              <a:spcAft>
                <a:spcPts val="0"/>
              </a:spcAft>
              <a:buClr>
                <a:srgbClr val="BA68C8"/>
              </a:buClr>
              <a:buSzPts val="2800"/>
              <a:buNone/>
              <a:defRPr sz="2800">
                <a:solidFill>
                  <a:srgbClr val="BA68C8"/>
                </a:solidFill>
              </a:defRPr>
            </a:lvl5pPr>
            <a:lvl6pPr lvl="5">
              <a:spcBef>
                <a:spcPts val="0"/>
              </a:spcBef>
              <a:spcAft>
                <a:spcPts val="0"/>
              </a:spcAft>
              <a:buClr>
                <a:srgbClr val="BA68C8"/>
              </a:buClr>
              <a:buSzPts val="2800"/>
              <a:buNone/>
              <a:defRPr sz="2800">
                <a:solidFill>
                  <a:srgbClr val="BA68C8"/>
                </a:solidFill>
              </a:defRPr>
            </a:lvl6pPr>
            <a:lvl7pPr lvl="6">
              <a:spcBef>
                <a:spcPts val="0"/>
              </a:spcBef>
              <a:spcAft>
                <a:spcPts val="0"/>
              </a:spcAft>
              <a:buClr>
                <a:srgbClr val="BA68C8"/>
              </a:buClr>
              <a:buSzPts val="2800"/>
              <a:buNone/>
              <a:defRPr sz="2800">
                <a:solidFill>
                  <a:srgbClr val="BA68C8"/>
                </a:solidFill>
              </a:defRPr>
            </a:lvl7pPr>
            <a:lvl8pPr lvl="7">
              <a:spcBef>
                <a:spcPts val="0"/>
              </a:spcBef>
              <a:spcAft>
                <a:spcPts val="0"/>
              </a:spcAft>
              <a:buClr>
                <a:srgbClr val="BA68C8"/>
              </a:buClr>
              <a:buSzPts val="2800"/>
              <a:buNone/>
              <a:defRPr sz="2800">
                <a:solidFill>
                  <a:srgbClr val="BA68C8"/>
                </a:solidFill>
              </a:defRPr>
            </a:lvl8pPr>
            <a:lvl9pPr lvl="8">
              <a:spcBef>
                <a:spcPts val="0"/>
              </a:spcBef>
              <a:spcAft>
                <a:spcPts val="0"/>
              </a:spcAft>
              <a:buClr>
                <a:srgbClr val="BA68C8"/>
              </a:buClr>
              <a:buSzPts val="2800"/>
              <a:buNone/>
              <a:defRPr sz="2800">
                <a:solidFill>
                  <a:srgbClr val="BA68C8"/>
                </a:solidFil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157577360"/>
      </p:ext>
    </p:extLst>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buClrTx/>
              <a:buFontTx/>
              <a:buNone/>
            </a:pPr>
            <a:fld id="{974CA70C-3B36-4228-AC6D-C0F6F0602C7C}" type="datetimeFigureOut">
              <a:rPr lang="en-US" kern="1200" smtClean="0">
                <a:solidFill>
                  <a:prstClr val="black">
                    <a:tint val="75000"/>
                  </a:prstClr>
                </a:solidFill>
                <a:latin typeface="Calibri" panose="020F0502020204030204"/>
                <a:ea typeface="+mn-ea"/>
                <a:cs typeface="+mn-cs"/>
              </a:rPr>
              <a:pPr>
                <a:buClrTx/>
                <a:buFontTx/>
                <a:buNone/>
              </a:pPr>
              <a:t>11/7/2021</a:t>
            </a:fld>
            <a:endParaRPr lang="en-US"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buClrTx/>
              <a:buFontTx/>
              <a:buNone/>
            </a:pPr>
            <a:endParaRPr lang="en-US"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a:buClrTx/>
              <a:buFontTx/>
              <a:buNone/>
            </a:pPr>
            <a:fld id="{D1BB69DF-277B-4A86-9758-81D9489A778B}" type="slidenum">
              <a:rPr lang="en-US" kern="1200" smtClean="0">
                <a:solidFill>
                  <a:prstClr val="black">
                    <a:tint val="75000"/>
                  </a:prstClr>
                </a:solidFill>
                <a:latin typeface="Calibri" panose="020F0502020204030204"/>
                <a:ea typeface="+mn-ea"/>
                <a:cs typeface="+mn-cs"/>
              </a:rPr>
              <a:pPr>
                <a:buClrTx/>
                <a:buFontTx/>
                <a:buNone/>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99916852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0B7BCA-FF7F-4E7E-BFF7-E274FCDC18A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9A2A89-E29F-4FF5-A61D-246133741C1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8868DE-7D02-42C3-AA8D-E1B9D196F46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buClrTx/>
              <a:buFontTx/>
              <a:buNone/>
            </a:pPr>
            <a:fld id="{CCBFA408-4D54-48B3-A159-970EBC55BB22}" type="datetimeFigureOut">
              <a:rPr lang="en-US" kern="1200" smtClean="0">
                <a:solidFill>
                  <a:prstClr val="black">
                    <a:tint val="75000"/>
                  </a:prstClr>
                </a:solidFill>
                <a:latin typeface="Calibri" panose="020F0502020204030204"/>
                <a:ea typeface="+mn-ea"/>
                <a:cs typeface="+mn-cs"/>
              </a:rPr>
              <a:pPr>
                <a:buClrTx/>
                <a:buFontTx/>
                <a:buNone/>
              </a:pPr>
              <a:t>11/7/2021</a:t>
            </a:fld>
            <a:endParaRPr lang="en-US" kern="1200">
              <a:solidFill>
                <a:prstClr val="black">
                  <a:tint val="75000"/>
                </a:prstClr>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CAD368E4-E044-4324-96AE-05CA8B01BECE}"/>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buClrTx/>
              <a:buFontTx/>
              <a:buNone/>
            </a:pPr>
            <a:endParaRPr lang="en-US"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E678ACB-7D95-4223-BC9E-D3D3558103BD}"/>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a:buClrTx/>
              <a:buFontTx/>
              <a:buNone/>
            </a:pPr>
            <a:fld id="{DC389ED0-4AB7-4F73-B3D6-FC1D643054AE}" type="slidenum">
              <a:rPr lang="en-US" kern="1200" smtClean="0">
                <a:solidFill>
                  <a:prstClr val="black">
                    <a:tint val="75000"/>
                  </a:prstClr>
                </a:solidFill>
                <a:latin typeface="Calibri" panose="020F0502020204030204"/>
                <a:ea typeface="+mn-ea"/>
                <a:cs typeface="+mn-cs"/>
              </a:rPr>
              <a:pPr>
                <a:buClrTx/>
                <a:buFontTx/>
                <a:buNone/>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74304198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jpeg"/><Relationship Id="rId3" Type="http://schemas.openxmlformats.org/officeDocument/2006/relationships/image" Target="../media/image12.png"/><Relationship Id="rId7" Type="http://schemas.openxmlformats.org/officeDocument/2006/relationships/image" Target="../media/image15.jpeg"/><Relationship Id="rId12"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52.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4.png"/><Relationship Id="rId9"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hyperlink" Target="http://www.flaticon.com/" TargetMode="External"/><Relationship Id="rId5" Type="http://schemas.openxmlformats.org/officeDocument/2006/relationships/hyperlink" Target="https://www.flaticon.com/authors/good-ware" TargetMode="Externa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www.flaticon.com/" TargetMode="External"/><Relationship Id="rId4" Type="http://schemas.openxmlformats.org/officeDocument/2006/relationships/hyperlink" Target="https://www.flaticon.com/authors/good-war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68" y="-204978"/>
            <a:ext cx="9986772" cy="6657848"/>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33B1C869-B8A3-6C40-A4AF-6C40AC933765}"/>
              </a:ext>
            </a:extLst>
          </p:cNvPr>
          <p:cNvPicPr>
            <a:picLocks noChangeAspect="1"/>
          </p:cNvPicPr>
          <p:nvPr/>
        </p:nvPicPr>
        <p:blipFill rotWithShape="1">
          <a:blip r:embed="rId4"/>
          <a:srcRect r="19976"/>
          <a:stretch/>
        </p:blipFill>
        <p:spPr>
          <a:xfrm>
            <a:off x="0" y="4235529"/>
            <a:ext cx="4072922" cy="907971"/>
          </a:xfrm>
          <a:prstGeom prst="rect">
            <a:avLst/>
          </a:prstGeom>
        </p:spPr>
      </p:pic>
      <p:pic>
        <p:nvPicPr>
          <p:cNvPr id="5" name="Picture 4">
            <a:extLst>
              <a:ext uri="{FF2B5EF4-FFF2-40B4-BE49-F238E27FC236}">
                <a16:creationId xmlns:a16="http://schemas.microsoft.com/office/drawing/2014/main" id="{A2FA55B7-ACFF-1848-9FD5-7B82174607FA}"/>
              </a:ext>
            </a:extLst>
          </p:cNvPr>
          <p:cNvPicPr>
            <a:picLocks noChangeAspect="1"/>
          </p:cNvPicPr>
          <p:nvPr/>
        </p:nvPicPr>
        <p:blipFill>
          <a:blip r:embed="rId5"/>
          <a:stretch>
            <a:fillRect/>
          </a:stretch>
        </p:blipFill>
        <p:spPr>
          <a:xfrm>
            <a:off x="208974" y="3258817"/>
            <a:ext cx="4573420" cy="1145798"/>
          </a:xfrm>
          <a:prstGeom prst="rect">
            <a:avLst/>
          </a:prstGeom>
        </p:spPr>
      </p:pic>
      <p:sp>
        <p:nvSpPr>
          <p:cNvPr id="6" name="TextBox 5"/>
          <p:cNvSpPr txBox="1"/>
          <p:nvPr/>
        </p:nvSpPr>
        <p:spPr>
          <a:xfrm>
            <a:off x="208974" y="3104928"/>
            <a:ext cx="5688702" cy="307777"/>
          </a:xfrm>
          <a:prstGeom prst="rect">
            <a:avLst/>
          </a:prstGeom>
          <a:noFill/>
        </p:spPr>
        <p:txBody>
          <a:bodyPr wrap="square" lIns="91440" tIns="45720" rIns="91440" bIns="45720" rtlCol="0" anchor="t">
            <a:spAutoFit/>
          </a:bodyPr>
          <a:lstStyle/>
          <a:p>
            <a:r>
              <a:rPr lang="en-US" spc="300">
                <a:solidFill>
                  <a:schemeClr val="bg1"/>
                </a:solidFill>
              </a:rPr>
              <a:t>A solution to build new nurse resiliency</a:t>
            </a:r>
          </a:p>
        </p:txBody>
      </p:sp>
      <p:sp>
        <p:nvSpPr>
          <p:cNvPr id="2" name="TextBox 1">
            <a:extLst>
              <a:ext uri="{FF2B5EF4-FFF2-40B4-BE49-F238E27FC236}">
                <a16:creationId xmlns:a16="http://schemas.microsoft.com/office/drawing/2014/main" id="{A57A85BB-0AF3-452A-AAE9-CD725990EA54}"/>
              </a:ext>
            </a:extLst>
          </p:cNvPr>
          <p:cNvSpPr txBox="1"/>
          <p:nvPr/>
        </p:nvSpPr>
        <p:spPr>
          <a:xfrm>
            <a:off x="8137894" y="-2658"/>
            <a:ext cx="85592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solidFill>
                  <a:schemeClr val="accent1">
                    <a:lumMod val="25000"/>
                  </a:schemeClr>
                </a:solidFill>
              </a:rPr>
              <a:t>Building Resiliency</a:t>
            </a:r>
          </a:p>
        </p:txBody>
      </p:sp>
    </p:spTree>
    <p:extLst>
      <p:ext uri="{BB962C8B-B14F-4D97-AF65-F5344CB8AC3E}">
        <p14:creationId xmlns:p14="http://schemas.microsoft.com/office/powerpoint/2010/main" val="2734753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845;p82">
            <a:extLst>
              <a:ext uri="{FF2B5EF4-FFF2-40B4-BE49-F238E27FC236}">
                <a16:creationId xmlns:a16="http://schemas.microsoft.com/office/drawing/2014/main" id="{74228626-B8A6-174A-AEA7-37995561A602}"/>
              </a:ext>
            </a:extLst>
          </p:cNvPr>
          <p:cNvSpPr/>
          <p:nvPr/>
        </p:nvSpPr>
        <p:spPr>
          <a:xfrm>
            <a:off x="5918316" y="1453597"/>
            <a:ext cx="3056719" cy="2465971"/>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chemeClr val="bg2"/>
          </a:solidFill>
          <a:ln>
            <a:noFill/>
          </a:ln>
        </p:spPr>
        <p:txBody>
          <a:bodyPr spcFirstLastPara="1" wrap="square" lIns="68569" tIns="68569" rIns="68569" bIns="68569" anchor="ctr" anchorCtr="0">
            <a:noAutofit/>
          </a:bodyPr>
          <a:lstStyle/>
          <a:p>
            <a:endParaRPr sz="1050"/>
          </a:p>
        </p:txBody>
      </p:sp>
      <p:sp>
        <p:nvSpPr>
          <p:cNvPr id="6" name="Google Shape;4846;p82">
            <a:extLst>
              <a:ext uri="{FF2B5EF4-FFF2-40B4-BE49-F238E27FC236}">
                <a16:creationId xmlns:a16="http://schemas.microsoft.com/office/drawing/2014/main" id="{E38A2CD7-91D9-6742-8A94-B0B4C2D75188}"/>
              </a:ext>
            </a:extLst>
          </p:cNvPr>
          <p:cNvSpPr/>
          <p:nvPr/>
        </p:nvSpPr>
        <p:spPr>
          <a:xfrm>
            <a:off x="3038361" y="1453597"/>
            <a:ext cx="3056719" cy="2465971"/>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E3C3E9"/>
          </a:solidFill>
          <a:ln>
            <a:noFill/>
          </a:ln>
        </p:spPr>
        <p:txBody>
          <a:bodyPr spcFirstLastPara="1" wrap="square" lIns="68569" tIns="68569" rIns="68569" bIns="68569" anchor="ctr" anchorCtr="0">
            <a:noAutofit/>
          </a:bodyPr>
          <a:lstStyle/>
          <a:p>
            <a:endParaRPr sz="1050"/>
          </a:p>
        </p:txBody>
      </p:sp>
      <p:sp>
        <p:nvSpPr>
          <p:cNvPr id="7" name="Google Shape;4847;p82">
            <a:extLst>
              <a:ext uri="{FF2B5EF4-FFF2-40B4-BE49-F238E27FC236}">
                <a16:creationId xmlns:a16="http://schemas.microsoft.com/office/drawing/2014/main" id="{429AC6BB-4C97-A842-BF76-36E74DB3043C}"/>
              </a:ext>
            </a:extLst>
          </p:cNvPr>
          <p:cNvSpPr/>
          <p:nvPr/>
        </p:nvSpPr>
        <p:spPr>
          <a:xfrm>
            <a:off x="290720" y="1453597"/>
            <a:ext cx="2879956" cy="2465971"/>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9F58AB"/>
          </a:solidFill>
          <a:ln>
            <a:noFill/>
          </a:ln>
        </p:spPr>
        <p:txBody>
          <a:bodyPr spcFirstLastPara="1" wrap="square" lIns="68569" tIns="68569" rIns="68569" bIns="68569" anchor="ctr" anchorCtr="0">
            <a:noAutofit/>
          </a:bodyPr>
          <a:lstStyle/>
          <a:p>
            <a:endParaRPr sz="1050"/>
          </a:p>
        </p:txBody>
      </p:sp>
      <p:sp>
        <p:nvSpPr>
          <p:cNvPr id="10" name="Google Shape;223;p42">
            <a:extLst>
              <a:ext uri="{FF2B5EF4-FFF2-40B4-BE49-F238E27FC236}">
                <a16:creationId xmlns:a16="http://schemas.microsoft.com/office/drawing/2014/main" id="{A80256E9-3AE8-5B41-976E-84C08449BD09}"/>
              </a:ext>
            </a:extLst>
          </p:cNvPr>
          <p:cNvSpPr txBox="1">
            <a:spLocks/>
          </p:cNvSpPr>
          <p:nvPr/>
        </p:nvSpPr>
        <p:spPr>
          <a:xfrm>
            <a:off x="587195" y="747505"/>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Montserrat ExtraBold"/>
              <a:buNone/>
              <a:defRPr sz="28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BA68C8"/>
              </a:buClr>
              <a:buSzPts val="2800"/>
              <a:buFont typeface="Montserrat ExtraBold"/>
              <a:buNone/>
              <a:defRPr sz="2800" b="0" i="0" u="none" strike="noStrike" cap="none">
                <a:solidFill>
                  <a:srgbClr val="BA68C8"/>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rgbClr val="BA68C8"/>
              </a:buClr>
              <a:buSzPts val="2800"/>
              <a:buFont typeface="Montserrat ExtraBold"/>
              <a:buNone/>
              <a:defRPr sz="2800" b="0" i="0" u="none" strike="noStrike" cap="none">
                <a:solidFill>
                  <a:srgbClr val="BA68C8"/>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rgbClr val="BA68C8"/>
              </a:buClr>
              <a:buSzPts val="2800"/>
              <a:buFont typeface="Montserrat ExtraBold"/>
              <a:buNone/>
              <a:defRPr sz="2800" b="0" i="0" u="none" strike="noStrike" cap="none">
                <a:solidFill>
                  <a:srgbClr val="BA68C8"/>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rgbClr val="BA68C8"/>
              </a:buClr>
              <a:buSzPts val="2800"/>
              <a:buFont typeface="Montserrat ExtraBold"/>
              <a:buNone/>
              <a:defRPr sz="2800" b="0" i="0" u="none" strike="noStrike" cap="none">
                <a:solidFill>
                  <a:srgbClr val="BA68C8"/>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rgbClr val="BA68C8"/>
              </a:buClr>
              <a:buSzPts val="2800"/>
              <a:buFont typeface="Montserrat ExtraBold"/>
              <a:buNone/>
              <a:defRPr sz="2800" b="0" i="0" u="none" strike="noStrike" cap="none">
                <a:solidFill>
                  <a:srgbClr val="BA68C8"/>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rgbClr val="BA68C8"/>
              </a:buClr>
              <a:buSzPts val="2800"/>
              <a:buFont typeface="Montserrat ExtraBold"/>
              <a:buNone/>
              <a:defRPr sz="2800" b="0" i="0" u="none" strike="noStrike" cap="none">
                <a:solidFill>
                  <a:srgbClr val="BA68C8"/>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rgbClr val="BA68C8"/>
              </a:buClr>
              <a:buSzPts val="2800"/>
              <a:buFont typeface="Montserrat ExtraBold"/>
              <a:buNone/>
              <a:defRPr sz="2800" b="0" i="0" u="none" strike="noStrike" cap="none">
                <a:solidFill>
                  <a:srgbClr val="BA68C8"/>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rgbClr val="BA68C8"/>
              </a:buClr>
              <a:buSzPts val="2800"/>
              <a:buFont typeface="Montserrat ExtraBold"/>
              <a:buNone/>
              <a:defRPr sz="2800" b="0" i="0" u="none" strike="noStrike" cap="none">
                <a:solidFill>
                  <a:srgbClr val="BA68C8"/>
                </a:solidFill>
                <a:latin typeface="Montserrat ExtraBold"/>
                <a:ea typeface="Montserrat ExtraBold"/>
                <a:cs typeface="Montserrat ExtraBold"/>
                <a:sym typeface="Montserrat ExtraBold"/>
              </a:defRPr>
            </a:lvl9pPr>
          </a:lstStyle>
          <a:p>
            <a:pPr defTabSz="685800">
              <a:buClr>
                <a:srgbClr val="9E59AA"/>
              </a:buClr>
              <a:defRPr/>
            </a:pPr>
            <a:r>
              <a:rPr lang="en-CA" sz="2100">
                <a:solidFill>
                  <a:srgbClr val="9E59AA"/>
                </a:solidFill>
              </a:rPr>
              <a:t>Implementation</a:t>
            </a:r>
          </a:p>
        </p:txBody>
      </p:sp>
      <p:sp>
        <p:nvSpPr>
          <p:cNvPr id="12" name="Content Placeholder 2">
            <a:extLst>
              <a:ext uri="{FF2B5EF4-FFF2-40B4-BE49-F238E27FC236}">
                <a16:creationId xmlns:a16="http://schemas.microsoft.com/office/drawing/2014/main" id="{6D73C2D4-BD1B-BF41-BC57-AC518A883FDA}"/>
              </a:ext>
            </a:extLst>
          </p:cNvPr>
          <p:cNvSpPr txBox="1">
            <a:spLocks/>
          </p:cNvSpPr>
          <p:nvPr/>
        </p:nvSpPr>
        <p:spPr>
          <a:xfrm>
            <a:off x="5740981" y="1985710"/>
            <a:ext cx="2781548" cy="2243747"/>
          </a:xfrm>
          <a:prstGeom prst="rect">
            <a:avLst/>
          </a:prstGeom>
        </p:spPr>
        <p:txBody>
          <a:bodyPr vert="horz" lIns="68580" tIns="34290" rIns="68580" bIns="3429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1200">
                <a:solidFill>
                  <a:schemeClr val="bg2">
                    <a:lumMod val="25000"/>
                  </a:schemeClr>
                </a:solidFill>
                <a:latin typeface="Montserrat" panose="020B0604020202020204" charset="0"/>
                <a:cs typeface="Arial" panose="020B0604020202020204" pitchFamily="34" charset="0"/>
              </a:rPr>
              <a:t>Recuperating costs</a:t>
            </a:r>
          </a:p>
          <a:p>
            <a:pPr lvl="1"/>
            <a:r>
              <a:rPr lang="en-US" sz="1200">
                <a:solidFill>
                  <a:schemeClr val="bg2">
                    <a:lumMod val="25000"/>
                  </a:schemeClr>
                </a:solidFill>
                <a:latin typeface="Montserrat" panose="020B0604020202020204" charset="0"/>
                <a:cs typeface="Arial" panose="020B0604020202020204" pitchFamily="34" charset="0"/>
              </a:rPr>
              <a:t>Profit Plan/Revenue Streams</a:t>
            </a:r>
          </a:p>
          <a:p>
            <a:pPr lvl="2"/>
            <a:r>
              <a:rPr lang="en-US" sz="1200">
                <a:solidFill>
                  <a:schemeClr val="bg2">
                    <a:lumMod val="25000"/>
                  </a:schemeClr>
                </a:solidFill>
                <a:latin typeface="Montserrat" panose="020B0604020202020204" charset="0"/>
                <a:cs typeface="Arial" panose="020B0604020202020204" pitchFamily="34" charset="0"/>
              </a:rPr>
              <a:t>Different costs associated with each tier based on number of users</a:t>
            </a:r>
          </a:p>
          <a:p>
            <a:pPr lvl="2"/>
            <a:r>
              <a:rPr lang="en-US" sz="1200">
                <a:solidFill>
                  <a:schemeClr val="bg2">
                    <a:lumMod val="25000"/>
                  </a:schemeClr>
                </a:solidFill>
                <a:latin typeface="Montserrat" panose="020B0604020202020204" charset="0"/>
                <a:cs typeface="Arial" panose="020B0604020202020204" pitchFamily="34" charset="0"/>
              </a:rPr>
              <a:t>Additional access to features</a:t>
            </a:r>
          </a:p>
        </p:txBody>
      </p:sp>
      <p:sp>
        <p:nvSpPr>
          <p:cNvPr id="13" name="Google Shape;224;p42">
            <a:extLst>
              <a:ext uri="{FF2B5EF4-FFF2-40B4-BE49-F238E27FC236}">
                <a16:creationId xmlns:a16="http://schemas.microsoft.com/office/drawing/2014/main" id="{F1E25E6E-A343-DC4B-9D19-136A5EA93561}"/>
              </a:ext>
            </a:extLst>
          </p:cNvPr>
          <p:cNvSpPr txBox="1">
            <a:spLocks/>
          </p:cNvSpPr>
          <p:nvPr/>
        </p:nvSpPr>
        <p:spPr>
          <a:xfrm>
            <a:off x="489916" y="1628500"/>
            <a:ext cx="2379300" cy="36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ontserrat SemiBold"/>
              <a:buNone/>
              <a:defRPr sz="1800" b="1"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2133"/>
              </a:spcBef>
              <a:spcAft>
                <a:spcPts val="0"/>
              </a:spcAft>
              <a:buClr>
                <a:schemeClr val="dk2"/>
              </a:buClr>
              <a:buSzPts val="1400"/>
              <a:buFont typeface="Montserrat"/>
              <a:buNone/>
              <a:defRPr sz="1867"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2133"/>
              </a:spcBef>
              <a:spcAft>
                <a:spcPts val="0"/>
              </a:spcAft>
              <a:buClr>
                <a:schemeClr val="dk2"/>
              </a:buClr>
              <a:buSzPts val="1400"/>
              <a:buFont typeface="Montserrat"/>
              <a:buNone/>
              <a:defRPr sz="1867"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2133"/>
              </a:spcBef>
              <a:spcAft>
                <a:spcPts val="0"/>
              </a:spcAft>
              <a:buClr>
                <a:schemeClr val="dk2"/>
              </a:buClr>
              <a:buSzPts val="1400"/>
              <a:buFont typeface="Montserrat"/>
              <a:buNone/>
              <a:defRPr sz="1867"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2133"/>
              </a:spcBef>
              <a:spcAft>
                <a:spcPts val="0"/>
              </a:spcAft>
              <a:buClr>
                <a:schemeClr val="dk2"/>
              </a:buClr>
              <a:buSzPts val="1400"/>
              <a:buFont typeface="Montserrat"/>
              <a:buNone/>
              <a:defRPr sz="1867"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2133"/>
              </a:spcBef>
              <a:spcAft>
                <a:spcPts val="0"/>
              </a:spcAft>
              <a:buClr>
                <a:schemeClr val="dk2"/>
              </a:buClr>
              <a:buSzPts val="1400"/>
              <a:buFont typeface="Montserrat"/>
              <a:buNone/>
              <a:defRPr sz="1867"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2133"/>
              </a:spcBef>
              <a:spcAft>
                <a:spcPts val="0"/>
              </a:spcAft>
              <a:buClr>
                <a:schemeClr val="dk2"/>
              </a:buClr>
              <a:buSzPts val="1400"/>
              <a:buFont typeface="Montserrat"/>
              <a:buNone/>
              <a:defRPr sz="1867"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2133"/>
              </a:spcBef>
              <a:spcAft>
                <a:spcPts val="0"/>
              </a:spcAft>
              <a:buClr>
                <a:schemeClr val="dk2"/>
              </a:buClr>
              <a:buSzPts val="1400"/>
              <a:buFont typeface="Montserrat"/>
              <a:buNone/>
              <a:defRPr sz="1867"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2133"/>
              </a:spcBef>
              <a:spcAft>
                <a:spcPts val="2133"/>
              </a:spcAft>
              <a:buClr>
                <a:schemeClr val="dk2"/>
              </a:buClr>
              <a:buSzPts val="1400"/>
              <a:buFont typeface="Montserrat"/>
              <a:buNone/>
              <a:defRPr sz="1867" b="0" i="0" u="none" strike="noStrike" cap="none">
                <a:solidFill>
                  <a:schemeClr val="dk2"/>
                </a:solidFill>
                <a:latin typeface="Montserrat"/>
                <a:ea typeface="Montserrat"/>
                <a:cs typeface="Montserrat"/>
                <a:sym typeface="Montserrat"/>
              </a:defRPr>
            </a:lvl9pPr>
          </a:lstStyle>
          <a:p>
            <a:pPr marL="0" indent="0" defTabSz="685800">
              <a:spcAft>
                <a:spcPts val="1600"/>
              </a:spcAft>
              <a:buClr>
                <a:srgbClr val="000000"/>
              </a:buClr>
              <a:buSzPts val="1100"/>
              <a:defRPr/>
            </a:pPr>
            <a:r>
              <a:rPr lang="en-CA" sz="1350">
                <a:solidFill>
                  <a:schemeClr val="bg1"/>
                </a:solidFill>
              </a:rPr>
              <a:t>Market Penetration</a:t>
            </a:r>
          </a:p>
        </p:txBody>
      </p:sp>
      <p:sp>
        <p:nvSpPr>
          <p:cNvPr id="14" name="Google Shape;224;p42">
            <a:extLst>
              <a:ext uri="{FF2B5EF4-FFF2-40B4-BE49-F238E27FC236}">
                <a16:creationId xmlns:a16="http://schemas.microsoft.com/office/drawing/2014/main" id="{6F09DC8B-A7DD-174F-84CA-F475B840463D}"/>
              </a:ext>
            </a:extLst>
          </p:cNvPr>
          <p:cNvSpPr txBox="1">
            <a:spLocks/>
          </p:cNvSpPr>
          <p:nvPr/>
        </p:nvSpPr>
        <p:spPr>
          <a:xfrm>
            <a:off x="3239754" y="1541932"/>
            <a:ext cx="2379300" cy="36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ontserrat SemiBold"/>
              <a:buNone/>
              <a:defRPr sz="1800" b="1"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2133"/>
              </a:spcBef>
              <a:spcAft>
                <a:spcPts val="0"/>
              </a:spcAft>
              <a:buClr>
                <a:schemeClr val="dk2"/>
              </a:buClr>
              <a:buSzPts val="1400"/>
              <a:buFont typeface="Montserrat"/>
              <a:buNone/>
              <a:defRPr sz="1867"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2133"/>
              </a:spcBef>
              <a:spcAft>
                <a:spcPts val="0"/>
              </a:spcAft>
              <a:buClr>
                <a:schemeClr val="dk2"/>
              </a:buClr>
              <a:buSzPts val="1400"/>
              <a:buFont typeface="Montserrat"/>
              <a:buNone/>
              <a:defRPr sz="1867"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2133"/>
              </a:spcBef>
              <a:spcAft>
                <a:spcPts val="0"/>
              </a:spcAft>
              <a:buClr>
                <a:schemeClr val="dk2"/>
              </a:buClr>
              <a:buSzPts val="1400"/>
              <a:buFont typeface="Montserrat"/>
              <a:buNone/>
              <a:defRPr sz="1867"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2133"/>
              </a:spcBef>
              <a:spcAft>
                <a:spcPts val="0"/>
              </a:spcAft>
              <a:buClr>
                <a:schemeClr val="dk2"/>
              </a:buClr>
              <a:buSzPts val="1400"/>
              <a:buFont typeface="Montserrat"/>
              <a:buNone/>
              <a:defRPr sz="1867"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2133"/>
              </a:spcBef>
              <a:spcAft>
                <a:spcPts val="0"/>
              </a:spcAft>
              <a:buClr>
                <a:schemeClr val="dk2"/>
              </a:buClr>
              <a:buSzPts val="1400"/>
              <a:buFont typeface="Montserrat"/>
              <a:buNone/>
              <a:defRPr sz="1867"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2133"/>
              </a:spcBef>
              <a:spcAft>
                <a:spcPts val="0"/>
              </a:spcAft>
              <a:buClr>
                <a:schemeClr val="dk2"/>
              </a:buClr>
              <a:buSzPts val="1400"/>
              <a:buFont typeface="Montserrat"/>
              <a:buNone/>
              <a:defRPr sz="1867"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2133"/>
              </a:spcBef>
              <a:spcAft>
                <a:spcPts val="0"/>
              </a:spcAft>
              <a:buClr>
                <a:schemeClr val="dk2"/>
              </a:buClr>
              <a:buSzPts val="1400"/>
              <a:buFont typeface="Montserrat"/>
              <a:buNone/>
              <a:defRPr sz="1867"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2133"/>
              </a:spcBef>
              <a:spcAft>
                <a:spcPts val="2133"/>
              </a:spcAft>
              <a:buClr>
                <a:schemeClr val="dk2"/>
              </a:buClr>
              <a:buSzPts val="1400"/>
              <a:buFont typeface="Montserrat"/>
              <a:buNone/>
              <a:defRPr sz="1867" b="0" i="0" u="none" strike="noStrike" cap="none">
                <a:solidFill>
                  <a:schemeClr val="dk2"/>
                </a:solidFill>
                <a:latin typeface="Montserrat"/>
                <a:ea typeface="Montserrat"/>
                <a:cs typeface="Montserrat"/>
                <a:sym typeface="Montserrat"/>
              </a:defRPr>
            </a:lvl9pPr>
          </a:lstStyle>
          <a:p>
            <a:r>
              <a:rPr lang="en-US" sz="1350">
                <a:cs typeface="Calibri"/>
              </a:rPr>
              <a:t>Initial + Ongoing Costs</a:t>
            </a:r>
          </a:p>
        </p:txBody>
      </p:sp>
      <p:sp>
        <p:nvSpPr>
          <p:cNvPr id="15" name="Google Shape;224;p42">
            <a:extLst>
              <a:ext uri="{FF2B5EF4-FFF2-40B4-BE49-F238E27FC236}">
                <a16:creationId xmlns:a16="http://schemas.microsoft.com/office/drawing/2014/main" id="{E48A04B1-8662-2F4F-96D8-07E4E96732FE}"/>
              </a:ext>
            </a:extLst>
          </p:cNvPr>
          <p:cNvSpPr txBox="1">
            <a:spLocks/>
          </p:cNvSpPr>
          <p:nvPr/>
        </p:nvSpPr>
        <p:spPr>
          <a:xfrm>
            <a:off x="6004167" y="1474686"/>
            <a:ext cx="2379300" cy="36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ontserrat SemiBold"/>
              <a:buNone/>
              <a:defRPr sz="1800" b="1"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2133"/>
              </a:spcBef>
              <a:spcAft>
                <a:spcPts val="0"/>
              </a:spcAft>
              <a:buClr>
                <a:schemeClr val="dk2"/>
              </a:buClr>
              <a:buSzPts val="1400"/>
              <a:buFont typeface="Montserrat"/>
              <a:buNone/>
              <a:defRPr sz="1867"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2133"/>
              </a:spcBef>
              <a:spcAft>
                <a:spcPts val="0"/>
              </a:spcAft>
              <a:buClr>
                <a:schemeClr val="dk2"/>
              </a:buClr>
              <a:buSzPts val="1400"/>
              <a:buFont typeface="Montserrat"/>
              <a:buNone/>
              <a:defRPr sz="1867"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2133"/>
              </a:spcBef>
              <a:spcAft>
                <a:spcPts val="0"/>
              </a:spcAft>
              <a:buClr>
                <a:schemeClr val="dk2"/>
              </a:buClr>
              <a:buSzPts val="1400"/>
              <a:buFont typeface="Montserrat"/>
              <a:buNone/>
              <a:defRPr sz="1867"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2133"/>
              </a:spcBef>
              <a:spcAft>
                <a:spcPts val="0"/>
              </a:spcAft>
              <a:buClr>
                <a:schemeClr val="dk2"/>
              </a:buClr>
              <a:buSzPts val="1400"/>
              <a:buFont typeface="Montserrat"/>
              <a:buNone/>
              <a:defRPr sz="1867"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2133"/>
              </a:spcBef>
              <a:spcAft>
                <a:spcPts val="0"/>
              </a:spcAft>
              <a:buClr>
                <a:schemeClr val="dk2"/>
              </a:buClr>
              <a:buSzPts val="1400"/>
              <a:buFont typeface="Montserrat"/>
              <a:buNone/>
              <a:defRPr sz="1867"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2133"/>
              </a:spcBef>
              <a:spcAft>
                <a:spcPts val="0"/>
              </a:spcAft>
              <a:buClr>
                <a:schemeClr val="dk2"/>
              </a:buClr>
              <a:buSzPts val="1400"/>
              <a:buFont typeface="Montserrat"/>
              <a:buNone/>
              <a:defRPr sz="1867"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2133"/>
              </a:spcBef>
              <a:spcAft>
                <a:spcPts val="0"/>
              </a:spcAft>
              <a:buClr>
                <a:schemeClr val="dk2"/>
              </a:buClr>
              <a:buSzPts val="1400"/>
              <a:buFont typeface="Montserrat"/>
              <a:buNone/>
              <a:defRPr sz="1867"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2133"/>
              </a:spcBef>
              <a:spcAft>
                <a:spcPts val="2133"/>
              </a:spcAft>
              <a:buClr>
                <a:schemeClr val="dk2"/>
              </a:buClr>
              <a:buSzPts val="1400"/>
              <a:buFont typeface="Montserrat"/>
              <a:buNone/>
              <a:defRPr sz="1867" b="0" i="0" u="none" strike="noStrike" cap="none">
                <a:solidFill>
                  <a:schemeClr val="dk2"/>
                </a:solidFill>
                <a:latin typeface="Montserrat"/>
                <a:ea typeface="Montserrat"/>
                <a:cs typeface="Montserrat"/>
                <a:sym typeface="Montserrat"/>
              </a:defRPr>
            </a:lvl9pPr>
          </a:lstStyle>
          <a:p>
            <a:r>
              <a:rPr lang="en-US" sz="1350">
                <a:cs typeface="Calibri"/>
              </a:rPr>
              <a:t>Business Model</a:t>
            </a:r>
          </a:p>
        </p:txBody>
      </p:sp>
      <p:sp>
        <p:nvSpPr>
          <p:cNvPr id="16" name="Rectangle 15">
            <a:extLst>
              <a:ext uri="{FF2B5EF4-FFF2-40B4-BE49-F238E27FC236}">
                <a16:creationId xmlns:a16="http://schemas.microsoft.com/office/drawing/2014/main" id="{A4364352-6B31-714A-99BF-6A53BCF06E12}"/>
              </a:ext>
            </a:extLst>
          </p:cNvPr>
          <p:cNvSpPr/>
          <p:nvPr/>
        </p:nvSpPr>
        <p:spPr>
          <a:xfrm>
            <a:off x="133180" y="1909732"/>
            <a:ext cx="2485575" cy="2031325"/>
          </a:xfrm>
          <a:prstGeom prst="rect">
            <a:avLst/>
          </a:prstGeom>
        </p:spPr>
        <p:txBody>
          <a:bodyPr wrap="square" lIns="91440" tIns="45720" rIns="91440" bIns="45720" anchor="t">
            <a:spAutoFit/>
          </a:bodyPr>
          <a:lstStyle/>
          <a:p>
            <a:pPr marL="556895" lvl="1" indent="-213995">
              <a:lnSpc>
                <a:spcPct val="150000"/>
              </a:lnSpc>
              <a:buFont typeface="Arial" panose="020B0604020202020204" pitchFamily="34" charset="0"/>
              <a:buChar char="•"/>
            </a:pPr>
            <a:r>
              <a:rPr lang="en-US" sz="1050">
                <a:solidFill>
                  <a:schemeClr val="bg1"/>
                </a:solidFill>
                <a:latin typeface="Montserrat"/>
                <a:cs typeface="Calibri"/>
              </a:rPr>
              <a:t>Universities and schools of nursing</a:t>
            </a:r>
            <a:endParaRPr lang="en-US">
              <a:solidFill>
                <a:schemeClr val="bg1"/>
              </a:solidFill>
              <a:latin typeface="Montserrat"/>
            </a:endParaRPr>
          </a:p>
          <a:p>
            <a:pPr marL="556895" lvl="1" indent="-213995">
              <a:lnSpc>
                <a:spcPct val="150000"/>
              </a:lnSpc>
              <a:buFont typeface="Arial" panose="020B0604020202020204" pitchFamily="34" charset="0"/>
              <a:buChar char="•"/>
            </a:pPr>
            <a:r>
              <a:rPr lang="en-US" sz="1050">
                <a:solidFill>
                  <a:schemeClr val="bg1"/>
                </a:solidFill>
                <a:latin typeface="Montserrat"/>
                <a:cs typeface="Calibri"/>
              </a:rPr>
              <a:t>Healthcare systems and hospital </a:t>
            </a:r>
            <a:r>
              <a:rPr lang="en-US" sz="1050">
                <a:solidFill>
                  <a:srgbClr val="E3C3E9"/>
                </a:solidFill>
                <a:latin typeface="Montserrat"/>
                <a:cs typeface="Calibri"/>
              </a:rPr>
              <a:t>wellness</a:t>
            </a:r>
            <a:r>
              <a:rPr lang="en-US" sz="1050">
                <a:solidFill>
                  <a:schemeClr val="bg1"/>
                </a:solidFill>
                <a:latin typeface="Montserrat"/>
                <a:cs typeface="Calibri"/>
              </a:rPr>
              <a:t> programs</a:t>
            </a:r>
          </a:p>
          <a:p>
            <a:pPr marL="556895" lvl="1" indent="-213995">
              <a:lnSpc>
                <a:spcPct val="150000"/>
              </a:lnSpc>
              <a:buFont typeface="Arial" panose="020B0604020202020204" pitchFamily="34" charset="0"/>
              <a:buChar char="•"/>
            </a:pPr>
            <a:r>
              <a:rPr lang="en-US" sz="1050">
                <a:solidFill>
                  <a:schemeClr val="bg1"/>
                </a:solidFill>
                <a:latin typeface="Montserrat"/>
                <a:cs typeface="Calibri"/>
              </a:rPr>
              <a:t>Recruitment and staffing agencies</a:t>
            </a:r>
            <a:endParaRPr lang="en-US" sz="1050">
              <a:solidFill>
                <a:schemeClr val="bg1"/>
              </a:solidFill>
              <a:latin typeface="Montserrat" pitchFamily="2" charset="77"/>
              <a:cs typeface="Calibri"/>
            </a:endParaRPr>
          </a:p>
          <a:p>
            <a:pPr marL="556895" lvl="1" indent="-213995">
              <a:lnSpc>
                <a:spcPct val="150000"/>
              </a:lnSpc>
              <a:buFont typeface="Arial" panose="020B0604020202020204" pitchFamily="34" charset="0"/>
              <a:buChar char="•"/>
            </a:pPr>
            <a:r>
              <a:rPr lang="en-US" sz="1050">
                <a:solidFill>
                  <a:schemeClr val="bg1"/>
                </a:solidFill>
                <a:latin typeface="Montserrat"/>
                <a:cs typeface="Calibri"/>
              </a:rPr>
              <a:t>Insurance companies</a:t>
            </a:r>
          </a:p>
        </p:txBody>
      </p:sp>
      <p:sp>
        <p:nvSpPr>
          <p:cNvPr id="17" name="Rectangle 16">
            <a:extLst>
              <a:ext uri="{FF2B5EF4-FFF2-40B4-BE49-F238E27FC236}">
                <a16:creationId xmlns:a16="http://schemas.microsoft.com/office/drawing/2014/main" id="{0AD67B14-00AE-E248-8E2A-944CC827DEDD}"/>
              </a:ext>
            </a:extLst>
          </p:cNvPr>
          <p:cNvSpPr/>
          <p:nvPr/>
        </p:nvSpPr>
        <p:spPr>
          <a:xfrm>
            <a:off x="3077534" y="2077676"/>
            <a:ext cx="2781548" cy="1384995"/>
          </a:xfrm>
          <a:prstGeom prst="rect">
            <a:avLst/>
          </a:prstGeom>
        </p:spPr>
        <p:txBody>
          <a:bodyPr wrap="square">
            <a:spAutoFit/>
          </a:bodyPr>
          <a:lstStyle/>
          <a:p>
            <a:pPr marL="557213" lvl="1" indent="-214313">
              <a:buFont typeface="Arial" panose="020B0604020202020204" pitchFamily="34" charset="0"/>
              <a:buChar char="•"/>
            </a:pPr>
            <a:r>
              <a:rPr lang="en-US" sz="1200">
                <a:solidFill>
                  <a:schemeClr val="bg2">
                    <a:lumMod val="25000"/>
                  </a:schemeClr>
                </a:solidFill>
                <a:latin typeface="Montserrat" panose="020B0604020202020204" charset="0"/>
                <a:cs typeface="Calibri"/>
              </a:rPr>
              <a:t>Marketing</a:t>
            </a:r>
          </a:p>
          <a:p>
            <a:pPr marL="557213" lvl="1" indent="-214313">
              <a:buFont typeface="Arial" panose="020B0604020202020204" pitchFamily="34" charset="0"/>
              <a:buChar char="•"/>
            </a:pPr>
            <a:r>
              <a:rPr lang="en-US" sz="1200">
                <a:solidFill>
                  <a:schemeClr val="bg2">
                    <a:lumMod val="25000"/>
                  </a:schemeClr>
                </a:solidFill>
                <a:latin typeface="Montserrat" panose="020B0604020202020204" charset="0"/>
                <a:cs typeface="Calibri"/>
              </a:rPr>
              <a:t>Design/Creating Application</a:t>
            </a:r>
          </a:p>
          <a:p>
            <a:pPr marL="557213" lvl="1" indent="-214313">
              <a:buFont typeface="Arial" panose="020B0604020202020204" pitchFamily="34" charset="0"/>
              <a:buChar char="•"/>
            </a:pPr>
            <a:r>
              <a:rPr lang="en-US" sz="1200">
                <a:solidFill>
                  <a:schemeClr val="bg2">
                    <a:lumMod val="25000"/>
                  </a:schemeClr>
                </a:solidFill>
                <a:latin typeface="Montserrat" panose="020B0604020202020204" charset="0"/>
                <a:cs typeface="Calibri"/>
              </a:rPr>
              <a:t>Ongoing Maintenance</a:t>
            </a:r>
          </a:p>
          <a:p>
            <a:pPr marL="557213" lvl="1" indent="-214313">
              <a:buFont typeface="Arial" panose="020B0604020202020204" pitchFamily="34" charset="0"/>
              <a:buChar char="•"/>
            </a:pPr>
            <a:r>
              <a:rPr lang="en-US" sz="1200">
                <a:solidFill>
                  <a:schemeClr val="bg2">
                    <a:lumMod val="25000"/>
                  </a:schemeClr>
                </a:solidFill>
                <a:latin typeface="Montserrat" panose="020B0604020202020204" charset="0"/>
                <a:cs typeface="Calibri"/>
              </a:rPr>
              <a:t>Privacy Software</a:t>
            </a:r>
          </a:p>
          <a:p>
            <a:pPr marL="557213" lvl="1" indent="-214313">
              <a:buFont typeface="Arial" panose="020B0604020202020204" pitchFamily="34" charset="0"/>
              <a:buChar char="•"/>
            </a:pPr>
            <a:r>
              <a:rPr lang="en-US" sz="1200">
                <a:solidFill>
                  <a:schemeClr val="bg2">
                    <a:lumMod val="25000"/>
                  </a:schemeClr>
                </a:solidFill>
                <a:latin typeface="Montserrat" panose="020B0604020202020204" charset="0"/>
                <a:cs typeface="Calibri"/>
              </a:rPr>
              <a:t>Grant funding (ANA, J&amp;J, etc.)</a:t>
            </a:r>
            <a:endParaRPr lang="en-US" sz="1200">
              <a:solidFill>
                <a:schemeClr val="bg2">
                  <a:lumMod val="25000"/>
                </a:schemeClr>
              </a:solidFill>
              <a:latin typeface="Montserrat" panose="020B0604020202020204" charset="0"/>
            </a:endParaRPr>
          </a:p>
        </p:txBody>
      </p:sp>
      <p:sp>
        <p:nvSpPr>
          <p:cNvPr id="21" name="Google Shape;224;p42">
            <a:extLst>
              <a:ext uri="{FF2B5EF4-FFF2-40B4-BE49-F238E27FC236}">
                <a16:creationId xmlns:a16="http://schemas.microsoft.com/office/drawing/2014/main" id="{0B9E6D38-2777-A348-99DE-806E0BD38C22}"/>
              </a:ext>
            </a:extLst>
          </p:cNvPr>
          <p:cNvSpPr txBox="1">
            <a:spLocks/>
          </p:cNvSpPr>
          <p:nvPr/>
        </p:nvSpPr>
        <p:spPr>
          <a:xfrm>
            <a:off x="1528140" y="4564073"/>
            <a:ext cx="5835611" cy="36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ontserrat SemiBold"/>
              <a:buNone/>
              <a:defRPr sz="1800" b="1"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2133"/>
              </a:spcBef>
              <a:spcAft>
                <a:spcPts val="0"/>
              </a:spcAft>
              <a:buClr>
                <a:schemeClr val="dk2"/>
              </a:buClr>
              <a:buSzPts val="1400"/>
              <a:buFont typeface="Montserrat"/>
              <a:buNone/>
              <a:defRPr sz="1867"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2133"/>
              </a:spcBef>
              <a:spcAft>
                <a:spcPts val="0"/>
              </a:spcAft>
              <a:buClr>
                <a:schemeClr val="dk2"/>
              </a:buClr>
              <a:buSzPts val="1400"/>
              <a:buFont typeface="Montserrat"/>
              <a:buNone/>
              <a:defRPr sz="1867"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2133"/>
              </a:spcBef>
              <a:spcAft>
                <a:spcPts val="0"/>
              </a:spcAft>
              <a:buClr>
                <a:schemeClr val="dk2"/>
              </a:buClr>
              <a:buSzPts val="1400"/>
              <a:buFont typeface="Montserrat"/>
              <a:buNone/>
              <a:defRPr sz="1867"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2133"/>
              </a:spcBef>
              <a:spcAft>
                <a:spcPts val="0"/>
              </a:spcAft>
              <a:buClr>
                <a:schemeClr val="dk2"/>
              </a:buClr>
              <a:buSzPts val="1400"/>
              <a:buFont typeface="Montserrat"/>
              <a:buNone/>
              <a:defRPr sz="1867"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2133"/>
              </a:spcBef>
              <a:spcAft>
                <a:spcPts val="0"/>
              </a:spcAft>
              <a:buClr>
                <a:schemeClr val="dk2"/>
              </a:buClr>
              <a:buSzPts val="1400"/>
              <a:buFont typeface="Montserrat"/>
              <a:buNone/>
              <a:defRPr sz="1867"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2133"/>
              </a:spcBef>
              <a:spcAft>
                <a:spcPts val="0"/>
              </a:spcAft>
              <a:buClr>
                <a:schemeClr val="dk2"/>
              </a:buClr>
              <a:buSzPts val="1400"/>
              <a:buFont typeface="Montserrat"/>
              <a:buNone/>
              <a:defRPr sz="1867"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2133"/>
              </a:spcBef>
              <a:spcAft>
                <a:spcPts val="0"/>
              </a:spcAft>
              <a:buClr>
                <a:schemeClr val="dk2"/>
              </a:buClr>
              <a:buSzPts val="1400"/>
              <a:buFont typeface="Montserrat"/>
              <a:buNone/>
              <a:defRPr sz="1867"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2133"/>
              </a:spcBef>
              <a:spcAft>
                <a:spcPts val="2133"/>
              </a:spcAft>
              <a:buClr>
                <a:schemeClr val="dk2"/>
              </a:buClr>
              <a:buSzPts val="1400"/>
              <a:buFont typeface="Montserrat"/>
              <a:buNone/>
              <a:defRPr sz="1867" b="0" i="0" u="none" strike="noStrike" cap="none">
                <a:solidFill>
                  <a:schemeClr val="dk2"/>
                </a:solidFill>
                <a:latin typeface="Montserrat"/>
                <a:ea typeface="Montserrat"/>
                <a:cs typeface="Montserrat"/>
                <a:sym typeface="Montserrat"/>
              </a:defRPr>
            </a:lvl9pPr>
          </a:lstStyle>
          <a:p>
            <a:pPr marL="0" indent="0" algn="ctr" defTabSz="685800">
              <a:spcAft>
                <a:spcPts val="1600"/>
              </a:spcAft>
              <a:buClr>
                <a:srgbClr val="000000"/>
              </a:buClr>
              <a:buSzPts val="1100"/>
              <a:defRPr/>
            </a:pPr>
            <a:r>
              <a:rPr lang="en-CA" sz="1200">
                <a:solidFill>
                  <a:srgbClr val="9E59AA"/>
                </a:solidFill>
              </a:rPr>
              <a:t>PARACHUTE IS ALWAYS FREE TO ONBOARDING NURSES</a:t>
            </a:r>
          </a:p>
        </p:txBody>
      </p:sp>
      <p:sp>
        <p:nvSpPr>
          <p:cNvPr id="2" name="TextBox 1">
            <a:extLst>
              <a:ext uri="{FF2B5EF4-FFF2-40B4-BE49-F238E27FC236}">
                <a16:creationId xmlns:a16="http://schemas.microsoft.com/office/drawing/2014/main" id="{60217557-A249-4EF9-8163-4F39079018EB}"/>
              </a:ext>
            </a:extLst>
          </p:cNvPr>
          <p:cNvSpPr txBox="1"/>
          <p:nvPr/>
        </p:nvSpPr>
        <p:spPr>
          <a:xfrm>
            <a:off x="8038214" y="156830"/>
            <a:ext cx="85592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solidFill>
                  <a:schemeClr val="accent1">
                    <a:lumMod val="25000"/>
                  </a:schemeClr>
                </a:solidFill>
              </a:rPr>
              <a:t>Building Resiliency</a:t>
            </a:r>
          </a:p>
        </p:txBody>
      </p:sp>
    </p:spTree>
    <p:extLst>
      <p:ext uri="{BB962C8B-B14F-4D97-AF65-F5344CB8AC3E}">
        <p14:creationId xmlns:p14="http://schemas.microsoft.com/office/powerpoint/2010/main" val="3234878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40"/>
          <p:cNvSpPr txBox="1">
            <a:spLocks noGrp="1"/>
          </p:cNvSpPr>
          <p:nvPr>
            <p:ph type="title"/>
          </p:nvPr>
        </p:nvSpPr>
        <p:spPr>
          <a:xfrm>
            <a:off x="714675" y="1950949"/>
            <a:ext cx="3858900" cy="10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3600"/>
              <a:t>We need you.</a:t>
            </a:r>
            <a:endParaRPr sz="3600"/>
          </a:p>
        </p:txBody>
      </p:sp>
      <p:sp>
        <p:nvSpPr>
          <p:cNvPr id="210" name="Google Shape;210;p40"/>
          <p:cNvSpPr txBox="1">
            <a:spLocks noGrp="1"/>
          </p:cNvSpPr>
          <p:nvPr>
            <p:ph type="subTitle" idx="1"/>
          </p:nvPr>
        </p:nvSpPr>
        <p:spPr>
          <a:xfrm>
            <a:off x="714675" y="2703965"/>
            <a:ext cx="3534000" cy="12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pic>
        <p:nvPicPr>
          <p:cNvPr id="5" name="Google Shape;779;p71"/>
          <p:cNvPicPr preferRelativeResize="0"/>
          <p:nvPr/>
        </p:nvPicPr>
        <p:blipFill>
          <a:blip r:embed="rId3">
            <a:alphaModFix/>
          </a:blip>
          <a:stretch>
            <a:fillRect/>
          </a:stretch>
        </p:blipFill>
        <p:spPr>
          <a:xfrm>
            <a:off x="4840316" y="654113"/>
            <a:ext cx="3753425" cy="3626573"/>
          </a:xfrm>
          <a:prstGeom prst="rect">
            <a:avLst/>
          </a:prstGeom>
          <a:noFill/>
          <a:ln>
            <a:noFill/>
          </a:ln>
        </p:spPr>
      </p:pic>
      <p:sp>
        <p:nvSpPr>
          <p:cNvPr id="2" name="TextBox 1"/>
          <p:cNvSpPr txBox="1"/>
          <p:nvPr/>
        </p:nvSpPr>
        <p:spPr>
          <a:xfrm>
            <a:off x="830900" y="2676327"/>
            <a:ext cx="3301550" cy="523220"/>
          </a:xfrm>
          <a:prstGeom prst="rect">
            <a:avLst/>
          </a:prstGeom>
          <a:noFill/>
        </p:spPr>
        <p:txBody>
          <a:bodyPr wrap="square" rtlCol="0">
            <a:spAutoFit/>
          </a:bodyPr>
          <a:lstStyle/>
          <a:p>
            <a:r>
              <a:rPr lang="en-US">
                <a:solidFill>
                  <a:schemeClr val="accent4">
                    <a:lumMod val="75000"/>
                  </a:schemeClr>
                </a:solidFill>
              </a:rPr>
              <a:t>Our workforce needs you. </a:t>
            </a:r>
          </a:p>
          <a:p>
            <a:r>
              <a:rPr lang="en-US">
                <a:solidFill>
                  <a:schemeClr val="accent4">
                    <a:lumMod val="75000"/>
                  </a:schemeClr>
                </a:solidFill>
              </a:rPr>
              <a:t>The future of nursing needs you.</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4671" y="753676"/>
            <a:ext cx="1164833" cy="1164833"/>
          </a:xfrm>
          <a:prstGeom prst="rect">
            <a:avLst/>
          </a:prstGeom>
        </p:spPr>
      </p:pic>
      <p:sp>
        <p:nvSpPr>
          <p:cNvPr id="10" name="TextBox 9"/>
          <p:cNvSpPr txBox="1"/>
          <p:nvPr/>
        </p:nvSpPr>
        <p:spPr>
          <a:xfrm>
            <a:off x="1812616" y="1810787"/>
            <a:ext cx="1076888" cy="215444"/>
          </a:xfrm>
          <a:prstGeom prst="rect">
            <a:avLst/>
          </a:prstGeom>
          <a:noFill/>
        </p:spPr>
        <p:txBody>
          <a:bodyPr wrap="square" rtlCol="0">
            <a:spAutoFit/>
          </a:bodyPr>
          <a:lstStyle/>
          <a:p>
            <a:r>
              <a:rPr lang="en-US" sz="800" spc="300">
                <a:solidFill>
                  <a:srgbClr val="5F2EEA"/>
                </a:solidFill>
                <a:latin typeface="Calibri" panose="020F0502020204030204" pitchFamily="34" charset="0"/>
                <a:cs typeface="Calibri" panose="020F0502020204030204" pitchFamily="34" charset="0"/>
              </a:rPr>
              <a:t>PARACHUTE</a:t>
            </a:r>
          </a:p>
        </p:txBody>
      </p:sp>
      <p:sp>
        <p:nvSpPr>
          <p:cNvPr id="3" name="TextBox 2">
            <a:extLst>
              <a:ext uri="{FF2B5EF4-FFF2-40B4-BE49-F238E27FC236}">
                <a16:creationId xmlns:a16="http://schemas.microsoft.com/office/drawing/2014/main" id="{96F075B0-0818-4F07-9C2E-173A9B3CC22C}"/>
              </a:ext>
            </a:extLst>
          </p:cNvPr>
          <p:cNvSpPr txBox="1"/>
          <p:nvPr/>
        </p:nvSpPr>
        <p:spPr>
          <a:xfrm>
            <a:off x="8064795" y="163476"/>
            <a:ext cx="85592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solidFill>
                  <a:schemeClr val="accent1">
                    <a:lumMod val="25000"/>
                  </a:schemeClr>
                </a:solidFill>
              </a:rPr>
              <a:t>Building Resiliency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07B2BF36-0785-4B0C-9B23-5386548E33F2}"/>
              </a:ext>
            </a:extLst>
          </p:cNvPr>
          <p:cNvSpPr/>
          <p:nvPr/>
        </p:nvSpPr>
        <p:spPr>
          <a:xfrm>
            <a:off x="204336" y="1565231"/>
            <a:ext cx="1082010" cy="1043779"/>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defRPr/>
            </a:pPr>
            <a:endParaRPr lang="en-US" sz="1350" kern="1200">
              <a:solidFill>
                <a:prstClr val="white"/>
              </a:solidFill>
            </a:endParaRPr>
          </a:p>
        </p:txBody>
      </p:sp>
      <p:sp>
        <p:nvSpPr>
          <p:cNvPr id="24" name="TextBox 23">
            <a:extLst>
              <a:ext uri="{FF2B5EF4-FFF2-40B4-BE49-F238E27FC236}">
                <a16:creationId xmlns:a16="http://schemas.microsoft.com/office/drawing/2014/main" id="{09344EFA-8B56-4DE9-8F27-F270270DA10D}"/>
              </a:ext>
            </a:extLst>
          </p:cNvPr>
          <p:cNvSpPr txBox="1"/>
          <p:nvPr/>
        </p:nvSpPr>
        <p:spPr>
          <a:xfrm>
            <a:off x="-40350" y="2648864"/>
            <a:ext cx="1549743" cy="715581"/>
          </a:xfrm>
          <a:prstGeom prst="rect">
            <a:avLst/>
          </a:prstGeom>
          <a:noFill/>
        </p:spPr>
        <p:txBody>
          <a:bodyPr wrap="square" lIns="68580" tIns="34290" rIns="68580" bIns="34290" rtlCol="0" anchor="t">
            <a:spAutoFit/>
          </a:bodyPr>
          <a:lstStyle/>
          <a:p>
            <a:pPr algn="ctr">
              <a:buClrTx/>
              <a:buFontTx/>
              <a:buNone/>
              <a:defRPr/>
            </a:pPr>
            <a:r>
              <a:rPr lang="en-US" sz="800" b="1" kern="1200">
                <a:solidFill>
                  <a:srgbClr val="9F58AB"/>
                </a:solidFill>
                <a:latin typeface="Montserrat"/>
                <a:ea typeface="+mn-ea"/>
                <a:cs typeface="+mn-cs"/>
              </a:rPr>
              <a:t>Danika Meyer MSN, RN, NPD-BC, CPN</a:t>
            </a:r>
            <a:endParaRPr lang="en-US" sz="800" kern="1200">
              <a:solidFill>
                <a:srgbClr val="9F58AB"/>
              </a:solidFill>
              <a:latin typeface="Montserrat"/>
              <a:ea typeface="+mn-ea"/>
              <a:cs typeface="+mn-cs"/>
            </a:endParaRPr>
          </a:p>
          <a:p>
            <a:pPr algn="ctr">
              <a:buClrTx/>
              <a:buFontTx/>
              <a:buNone/>
              <a:defRPr/>
            </a:pPr>
            <a:r>
              <a:rPr lang="en-US" sz="800" b="1" kern="1200">
                <a:solidFill>
                  <a:srgbClr val="9F58AB"/>
                </a:solidFill>
                <a:latin typeface="Montserrat"/>
                <a:ea typeface="+mn-ea"/>
                <a:cs typeface="+mn-cs"/>
              </a:rPr>
              <a:t>CEO &amp; Founder</a:t>
            </a:r>
            <a:endParaRPr lang="en-US" sz="800" kern="1200">
              <a:solidFill>
                <a:srgbClr val="9F58AB"/>
              </a:solidFill>
              <a:latin typeface="Montserrat"/>
              <a:ea typeface="+mn-ea"/>
              <a:cs typeface="+mn-cs"/>
            </a:endParaRPr>
          </a:p>
          <a:p>
            <a:pPr algn="ctr">
              <a:buNone/>
              <a:defRPr/>
            </a:pPr>
            <a:r>
              <a:rPr lang="en-US" sz="700" kern="1200">
                <a:latin typeface="Montserrat"/>
                <a:ea typeface="+mn-ea"/>
                <a:cs typeface="Calibri"/>
              </a:rPr>
              <a:t>NPD Specialist</a:t>
            </a:r>
            <a:endParaRPr lang="en-US">
              <a:ea typeface="+mn-ea"/>
            </a:endParaRPr>
          </a:p>
          <a:p>
            <a:pPr algn="ctr">
              <a:buClrTx/>
              <a:buFontTx/>
              <a:buNone/>
              <a:defRPr/>
            </a:pPr>
            <a:r>
              <a:rPr lang="en-US" sz="600" kern="1200">
                <a:latin typeface="Montserrat"/>
                <a:ea typeface="+mn-ea"/>
                <a:cs typeface="Calibri"/>
              </a:rPr>
              <a:t>Digital Experience RN</a:t>
            </a:r>
          </a:p>
          <a:p>
            <a:pPr algn="ctr">
              <a:buClrTx/>
              <a:buFontTx/>
              <a:buNone/>
              <a:defRPr/>
            </a:pPr>
            <a:r>
              <a:rPr lang="en-US" sz="500" kern="1200">
                <a:latin typeface="Montserrat"/>
                <a:ea typeface="+mn-ea"/>
                <a:cs typeface="Calibri" panose="020F0502020204030204"/>
              </a:rPr>
              <a:t>Cook Children’s Healthcare System</a:t>
            </a:r>
          </a:p>
        </p:txBody>
      </p:sp>
      <p:sp>
        <p:nvSpPr>
          <p:cNvPr id="16" name="TextBox 15">
            <a:extLst>
              <a:ext uri="{FF2B5EF4-FFF2-40B4-BE49-F238E27FC236}">
                <a16:creationId xmlns:a16="http://schemas.microsoft.com/office/drawing/2014/main" id="{03D0E706-F623-4BF5-8D4A-2D3BDD6967C6}"/>
              </a:ext>
            </a:extLst>
          </p:cNvPr>
          <p:cNvSpPr txBox="1"/>
          <p:nvPr/>
        </p:nvSpPr>
        <p:spPr>
          <a:xfrm>
            <a:off x="6522180" y="181961"/>
            <a:ext cx="2328001" cy="577081"/>
          </a:xfrm>
          <a:prstGeom prst="rect">
            <a:avLst/>
          </a:prstGeom>
          <a:noFill/>
        </p:spPr>
        <p:txBody>
          <a:bodyPr wrap="square" lIns="68580" tIns="34290" rIns="68580" bIns="34290" rtlCol="0" anchor="t">
            <a:spAutoFit/>
          </a:bodyPr>
          <a:lstStyle/>
          <a:p>
            <a:pPr algn="r">
              <a:buClrTx/>
              <a:buFontTx/>
              <a:buNone/>
              <a:defRPr/>
            </a:pPr>
            <a:r>
              <a:rPr lang="en-US" sz="3300" b="1" kern="1200">
                <a:solidFill>
                  <a:srgbClr val="9F58AB"/>
                </a:solidFill>
                <a:latin typeface="Montserrat" pitchFamily="2" charset="77"/>
                <a:ea typeface="+mn-ea"/>
                <a:cs typeface="Calibri"/>
              </a:rPr>
              <a:t>Our Team</a:t>
            </a:r>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8793" y="237829"/>
            <a:ext cx="779078" cy="779078"/>
          </a:xfrm>
          <a:prstGeom prst="rect">
            <a:avLst/>
          </a:prstGeom>
        </p:spPr>
      </p:pic>
      <p:sp>
        <p:nvSpPr>
          <p:cNvPr id="48" name="Oval 47">
            <a:extLst>
              <a:ext uri="{FF2B5EF4-FFF2-40B4-BE49-F238E27FC236}">
                <a16:creationId xmlns:a16="http://schemas.microsoft.com/office/drawing/2014/main" id="{642C7E95-DB1B-4629-84B3-0EE7B9B5AD0D}"/>
              </a:ext>
            </a:extLst>
          </p:cNvPr>
          <p:cNvSpPr/>
          <p:nvPr/>
        </p:nvSpPr>
        <p:spPr>
          <a:xfrm>
            <a:off x="2042051" y="1562570"/>
            <a:ext cx="843839" cy="1040296"/>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defRPr/>
            </a:pPr>
            <a:endParaRPr lang="en-US" sz="1350" kern="1200">
              <a:solidFill>
                <a:prstClr val="white"/>
              </a:solidFill>
            </a:endParaRPr>
          </a:p>
        </p:txBody>
      </p:sp>
      <p:sp>
        <p:nvSpPr>
          <p:cNvPr id="49" name="Oval 48">
            <a:extLst>
              <a:ext uri="{FF2B5EF4-FFF2-40B4-BE49-F238E27FC236}">
                <a16:creationId xmlns:a16="http://schemas.microsoft.com/office/drawing/2014/main" id="{5FFEBAA8-5943-405B-AE4F-24523FD13EB8}"/>
              </a:ext>
            </a:extLst>
          </p:cNvPr>
          <p:cNvSpPr/>
          <p:nvPr/>
        </p:nvSpPr>
        <p:spPr>
          <a:xfrm>
            <a:off x="3886996" y="1533986"/>
            <a:ext cx="824315" cy="1056478"/>
          </a:xfrm>
          <a:prstGeom prst="ellipse">
            <a:avLst/>
          </a:prstGeom>
          <a:blipFill dpi="0" rotWithShape="1">
            <a:blip r:embed="rId6" cstate="print">
              <a:extLst>
                <a:ext uri="{28A0092B-C50C-407E-A947-70E740481C1C}">
                  <a14:useLocalDpi xmlns:a14="http://schemas.microsoft.com/office/drawing/2010/main" val="0"/>
                </a:ext>
              </a:extLst>
            </a:blip>
            <a:srcRect/>
            <a:stretch>
              <a:fillRect b="-5362"/>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defRPr/>
            </a:pPr>
            <a:endParaRPr lang="en-US" sz="1350" kern="1200">
              <a:solidFill>
                <a:prstClr val="white"/>
              </a:solidFill>
            </a:endParaRPr>
          </a:p>
        </p:txBody>
      </p:sp>
      <p:sp>
        <p:nvSpPr>
          <p:cNvPr id="50" name="Oval 49">
            <a:extLst>
              <a:ext uri="{FF2B5EF4-FFF2-40B4-BE49-F238E27FC236}">
                <a16:creationId xmlns:a16="http://schemas.microsoft.com/office/drawing/2014/main" id="{05DE7049-1870-4D2A-BF02-D3F731841477}"/>
              </a:ext>
            </a:extLst>
          </p:cNvPr>
          <p:cNvSpPr/>
          <p:nvPr/>
        </p:nvSpPr>
        <p:spPr>
          <a:xfrm>
            <a:off x="5904578" y="1456902"/>
            <a:ext cx="959036" cy="1113124"/>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defRPr/>
            </a:pPr>
            <a:endParaRPr lang="en-US" sz="1350" kern="1200">
              <a:solidFill>
                <a:prstClr val="white"/>
              </a:solidFill>
            </a:endParaRPr>
          </a:p>
        </p:txBody>
      </p:sp>
      <p:sp>
        <p:nvSpPr>
          <p:cNvPr id="51" name="Oval 50">
            <a:extLst>
              <a:ext uri="{FF2B5EF4-FFF2-40B4-BE49-F238E27FC236}">
                <a16:creationId xmlns:a16="http://schemas.microsoft.com/office/drawing/2014/main" id="{FA6584DC-F3FE-4A9F-987C-5CDE31DCCBFE}"/>
              </a:ext>
            </a:extLst>
          </p:cNvPr>
          <p:cNvSpPr/>
          <p:nvPr/>
        </p:nvSpPr>
        <p:spPr>
          <a:xfrm>
            <a:off x="7775957" y="1574777"/>
            <a:ext cx="767100" cy="1015687"/>
          </a:xfrm>
          <a:prstGeom prst="ellipse">
            <a:avLst/>
          </a:prstGeom>
          <a:blipFill dpi="0" rotWithShape="1">
            <a:blip r:embed="rId8" cstate="print">
              <a:extLst>
                <a:ext uri="{28A0092B-C50C-407E-A947-70E740481C1C}">
                  <a14:useLocalDpi xmlns:a14="http://schemas.microsoft.com/office/drawing/2010/main" val="0"/>
                </a:ext>
              </a:extLst>
            </a:blip>
            <a:srcRect/>
            <a:stretch>
              <a:fillRect b="-7968"/>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defRPr/>
            </a:pPr>
            <a:endParaRPr lang="en-US" sz="1350" kern="1200">
              <a:solidFill>
                <a:prstClr val="white"/>
              </a:solidFill>
            </a:endParaRPr>
          </a:p>
        </p:txBody>
      </p:sp>
      <p:sp>
        <p:nvSpPr>
          <p:cNvPr id="52" name="Oval 51">
            <a:extLst>
              <a:ext uri="{FF2B5EF4-FFF2-40B4-BE49-F238E27FC236}">
                <a16:creationId xmlns:a16="http://schemas.microsoft.com/office/drawing/2014/main" id="{4E8F8F68-AB17-4958-AD74-4F5DCDC06560}"/>
              </a:ext>
            </a:extLst>
          </p:cNvPr>
          <p:cNvSpPr/>
          <p:nvPr/>
        </p:nvSpPr>
        <p:spPr>
          <a:xfrm>
            <a:off x="273634" y="3414014"/>
            <a:ext cx="927025" cy="1064604"/>
          </a:xfrm>
          <a:prstGeom prst="ellipse">
            <a:avLst/>
          </a:prstGeom>
          <a:blipFill dpi="0" rotWithShape="1">
            <a:blip r:embed="rId9" cstate="print">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defRPr/>
            </a:pPr>
            <a:endParaRPr lang="en-US" sz="1350" kern="1200">
              <a:solidFill>
                <a:prstClr val="white"/>
              </a:solidFill>
            </a:endParaRPr>
          </a:p>
        </p:txBody>
      </p:sp>
      <p:sp>
        <p:nvSpPr>
          <p:cNvPr id="53" name="Oval 52">
            <a:extLst>
              <a:ext uri="{FF2B5EF4-FFF2-40B4-BE49-F238E27FC236}">
                <a16:creationId xmlns:a16="http://schemas.microsoft.com/office/drawing/2014/main" id="{CDDEBB95-A30E-43DB-B301-D29D627E2943}"/>
              </a:ext>
            </a:extLst>
          </p:cNvPr>
          <p:cNvSpPr/>
          <p:nvPr/>
        </p:nvSpPr>
        <p:spPr>
          <a:xfrm>
            <a:off x="2014837" y="3401159"/>
            <a:ext cx="843839" cy="1064604"/>
          </a:xfrm>
          <a:prstGeom prst="ellipse">
            <a:avLst/>
          </a:prstGeom>
          <a:blipFill dpi="0" rotWithShape="1">
            <a:blip r:embed="rId10" cstate="print">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defRPr/>
            </a:pPr>
            <a:endParaRPr lang="en-US" sz="1350" kern="1200">
              <a:solidFill>
                <a:prstClr val="white"/>
              </a:solidFill>
            </a:endParaRPr>
          </a:p>
        </p:txBody>
      </p:sp>
      <p:sp>
        <p:nvSpPr>
          <p:cNvPr id="54" name="Oval 53">
            <a:extLst>
              <a:ext uri="{FF2B5EF4-FFF2-40B4-BE49-F238E27FC236}">
                <a16:creationId xmlns:a16="http://schemas.microsoft.com/office/drawing/2014/main" id="{13613528-A1EB-47C3-87E5-C5AE1B6C3F1F}"/>
              </a:ext>
            </a:extLst>
          </p:cNvPr>
          <p:cNvSpPr/>
          <p:nvPr/>
        </p:nvSpPr>
        <p:spPr>
          <a:xfrm>
            <a:off x="3855140" y="3400781"/>
            <a:ext cx="859649" cy="1064604"/>
          </a:xfrm>
          <a:prstGeom prst="ellipse">
            <a:avLst/>
          </a:prstGeom>
          <a:blipFill dpi="0" rotWithShape="1">
            <a:blip r:embed="rId11" cstate="print">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defRPr/>
            </a:pPr>
            <a:endParaRPr lang="en-US" sz="1350" kern="1200">
              <a:solidFill>
                <a:prstClr val="white"/>
              </a:solidFill>
            </a:endParaRPr>
          </a:p>
        </p:txBody>
      </p:sp>
      <p:sp>
        <p:nvSpPr>
          <p:cNvPr id="55" name="Oval 54">
            <a:extLst>
              <a:ext uri="{FF2B5EF4-FFF2-40B4-BE49-F238E27FC236}">
                <a16:creationId xmlns:a16="http://schemas.microsoft.com/office/drawing/2014/main" id="{8B16E7F9-9BE5-4AAC-A2D6-6FE3CF2EA985}"/>
              </a:ext>
            </a:extLst>
          </p:cNvPr>
          <p:cNvSpPr/>
          <p:nvPr/>
        </p:nvSpPr>
        <p:spPr>
          <a:xfrm>
            <a:off x="5889186" y="3377582"/>
            <a:ext cx="967809" cy="1064604"/>
          </a:xfrm>
          <a:prstGeom prst="ellipse">
            <a:avLst/>
          </a:prstGeom>
          <a:blipFill dpi="0" rotWithShape="1">
            <a:blip r:embed="rId12" cstate="print">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defRPr/>
            </a:pPr>
            <a:endParaRPr lang="en-US" sz="1350" kern="1200">
              <a:solidFill>
                <a:prstClr val="white"/>
              </a:solidFill>
            </a:endParaRPr>
          </a:p>
        </p:txBody>
      </p:sp>
      <p:sp>
        <p:nvSpPr>
          <p:cNvPr id="56" name="Oval 55">
            <a:extLst>
              <a:ext uri="{FF2B5EF4-FFF2-40B4-BE49-F238E27FC236}">
                <a16:creationId xmlns:a16="http://schemas.microsoft.com/office/drawing/2014/main" id="{7CC7E21B-EDF5-49C8-9B63-136BD045533B}"/>
              </a:ext>
            </a:extLst>
          </p:cNvPr>
          <p:cNvSpPr/>
          <p:nvPr/>
        </p:nvSpPr>
        <p:spPr>
          <a:xfrm>
            <a:off x="7775957" y="3377582"/>
            <a:ext cx="858252" cy="1064604"/>
          </a:xfrm>
          <a:prstGeom prst="ellipse">
            <a:avLst/>
          </a:prstGeom>
          <a:blipFill dpi="0" rotWithShape="1">
            <a:blip r:embed="rId13" cstate="print">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defRPr/>
            </a:pPr>
            <a:endParaRPr lang="en-US" sz="1350" kern="1200">
              <a:solidFill>
                <a:prstClr val="white"/>
              </a:solidFill>
            </a:endParaRPr>
          </a:p>
        </p:txBody>
      </p:sp>
      <p:sp>
        <p:nvSpPr>
          <p:cNvPr id="58" name="TextBox 57">
            <a:extLst>
              <a:ext uri="{FF2B5EF4-FFF2-40B4-BE49-F238E27FC236}">
                <a16:creationId xmlns:a16="http://schemas.microsoft.com/office/drawing/2014/main" id="{684FD8B1-DE71-4E1F-98CC-C221F39AD82B}"/>
              </a:ext>
            </a:extLst>
          </p:cNvPr>
          <p:cNvSpPr txBox="1"/>
          <p:nvPr/>
        </p:nvSpPr>
        <p:spPr>
          <a:xfrm>
            <a:off x="1550671" y="2647555"/>
            <a:ext cx="1825803" cy="592470"/>
          </a:xfrm>
          <a:prstGeom prst="rect">
            <a:avLst/>
          </a:prstGeom>
          <a:noFill/>
        </p:spPr>
        <p:txBody>
          <a:bodyPr wrap="square" lIns="68580" tIns="34290" rIns="68580" bIns="34290" rtlCol="0" anchor="t">
            <a:spAutoFit/>
          </a:bodyPr>
          <a:lstStyle/>
          <a:p>
            <a:pPr algn="ctr">
              <a:buClrTx/>
              <a:buFontTx/>
              <a:buNone/>
              <a:defRPr/>
            </a:pPr>
            <a:r>
              <a:rPr lang="en-US" sz="800" b="1" kern="1200">
                <a:solidFill>
                  <a:srgbClr val="9F58AB"/>
                </a:solidFill>
                <a:latin typeface="Montserrat" pitchFamily="2" charset="77"/>
                <a:ea typeface="+mn-ea"/>
                <a:cs typeface="+mn-cs"/>
              </a:rPr>
              <a:t>Juan </a:t>
            </a:r>
            <a:r>
              <a:rPr lang="en-US" sz="800" b="1" kern="1200" err="1">
                <a:solidFill>
                  <a:srgbClr val="9F58AB"/>
                </a:solidFill>
                <a:latin typeface="Montserrat" pitchFamily="2" charset="77"/>
                <a:ea typeface="+mn-ea"/>
                <a:cs typeface="+mn-cs"/>
              </a:rPr>
              <a:t>Floriano</a:t>
            </a:r>
            <a:endParaRPr lang="en-US" sz="800" b="1" kern="1200">
              <a:solidFill>
                <a:srgbClr val="9F58AB"/>
              </a:solidFill>
              <a:latin typeface="Montserrat" pitchFamily="2" charset="77"/>
              <a:ea typeface="+mn-ea"/>
              <a:cs typeface="+mn-cs"/>
            </a:endParaRPr>
          </a:p>
          <a:p>
            <a:pPr algn="ctr">
              <a:buClrTx/>
              <a:buFontTx/>
              <a:buNone/>
              <a:defRPr/>
            </a:pPr>
            <a:r>
              <a:rPr lang="en-US" sz="800" b="1" kern="1200">
                <a:solidFill>
                  <a:srgbClr val="9F58AB"/>
                </a:solidFill>
                <a:latin typeface="Montserrat" pitchFamily="2" charset="77"/>
                <a:ea typeface="+mn-ea"/>
                <a:cs typeface="+mn-cs"/>
              </a:rPr>
              <a:t>Co-Founder </a:t>
            </a:r>
          </a:p>
          <a:p>
            <a:pPr algn="ctr">
              <a:buClrTx/>
              <a:buFontTx/>
              <a:buNone/>
              <a:defRPr/>
            </a:pPr>
            <a:r>
              <a:rPr lang="en-US" sz="600" kern="1200">
                <a:solidFill>
                  <a:prstClr val="black"/>
                </a:solidFill>
                <a:latin typeface="Montserrat" pitchFamily="2" charset="77"/>
                <a:ea typeface="+mn-ea"/>
                <a:cs typeface="+mn-cs"/>
              </a:rPr>
              <a:t>Accelerated BSN Student</a:t>
            </a:r>
            <a:endParaRPr lang="en-US" sz="700" kern="1200">
              <a:solidFill>
                <a:prstClr val="black"/>
              </a:solidFill>
              <a:latin typeface="Montserrat" pitchFamily="2" charset="77"/>
              <a:ea typeface="+mn-ea"/>
              <a:cs typeface="Calibri"/>
            </a:endParaRPr>
          </a:p>
          <a:p>
            <a:pPr algn="ctr">
              <a:buClrTx/>
              <a:buFontTx/>
              <a:buNone/>
              <a:defRPr/>
            </a:pPr>
            <a:r>
              <a:rPr lang="en-US" sz="600" kern="1200">
                <a:solidFill>
                  <a:prstClr val="black"/>
                </a:solidFill>
                <a:latin typeface="Montserrat" pitchFamily="2" charset="77"/>
                <a:ea typeface="+mn-ea"/>
                <a:cs typeface="+mn-cs"/>
              </a:rPr>
              <a:t>Rutgers University</a:t>
            </a:r>
            <a:endParaRPr lang="en-US" sz="600" kern="1200">
              <a:solidFill>
                <a:prstClr val="black"/>
              </a:solidFill>
              <a:latin typeface="Montserrat" pitchFamily="2" charset="77"/>
              <a:ea typeface="+mn-ea"/>
              <a:cs typeface="Calibri"/>
            </a:endParaRPr>
          </a:p>
          <a:p>
            <a:pPr algn="ctr">
              <a:buClrTx/>
              <a:buFontTx/>
              <a:buNone/>
              <a:defRPr/>
            </a:pPr>
            <a:r>
              <a:rPr lang="en-US" sz="600" kern="1200">
                <a:solidFill>
                  <a:prstClr val="black"/>
                </a:solidFill>
                <a:latin typeface="Montserrat" pitchFamily="2" charset="77"/>
                <a:ea typeface="+mn-ea"/>
                <a:cs typeface="+mn-cs"/>
              </a:rPr>
              <a:t>Anticipated Graduation, August 2022</a:t>
            </a:r>
            <a:endParaRPr lang="en-US" sz="600" kern="1200">
              <a:solidFill>
                <a:prstClr val="black"/>
              </a:solidFill>
              <a:latin typeface="Montserrat" pitchFamily="2" charset="77"/>
              <a:ea typeface="+mn-ea"/>
              <a:cs typeface="Calibri"/>
            </a:endParaRPr>
          </a:p>
        </p:txBody>
      </p:sp>
      <p:sp>
        <p:nvSpPr>
          <p:cNvPr id="59" name="TextBox 58">
            <a:extLst>
              <a:ext uri="{FF2B5EF4-FFF2-40B4-BE49-F238E27FC236}">
                <a16:creationId xmlns:a16="http://schemas.microsoft.com/office/drawing/2014/main" id="{F7CBB71A-498A-43F8-AD53-027C013A79C2}"/>
              </a:ext>
            </a:extLst>
          </p:cNvPr>
          <p:cNvSpPr txBox="1"/>
          <p:nvPr/>
        </p:nvSpPr>
        <p:spPr>
          <a:xfrm>
            <a:off x="2740028" y="2646186"/>
            <a:ext cx="3196206" cy="523220"/>
          </a:xfrm>
          <a:prstGeom prst="rect">
            <a:avLst/>
          </a:prstGeom>
          <a:noFill/>
        </p:spPr>
        <p:txBody>
          <a:bodyPr wrap="square" rtlCol="0">
            <a:spAutoFit/>
          </a:bodyPr>
          <a:lstStyle/>
          <a:p>
            <a:pPr algn="ctr">
              <a:buClrTx/>
              <a:buFontTx/>
              <a:buNone/>
              <a:defRPr/>
            </a:pPr>
            <a:r>
              <a:rPr lang="en-US" sz="800" b="1" kern="1200">
                <a:solidFill>
                  <a:srgbClr val="9F58AB"/>
                </a:solidFill>
                <a:latin typeface="Montserrat" pitchFamily="2" charset="77"/>
                <a:ea typeface="+mn-ea"/>
                <a:cs typeface="+mn-cs"/>
              </a:rPr>
              <a:t>Siena Guerrero MSN, RN</a:t>
            </a:r>
          </a:p>
          <a:p>
            <a:pPr algn="ctr">
              <a:buClrTx/>
              <a:buFontTx/>
              <a:buNone/>
              <a:defRPr/>
            </a:pPr>
            <a:r>
              <a:rPr lang="en-US" sz="800" b="1" kern="1200">
                <a:solidFill>
                  <a:srgbClr val="9F58AB"/>
                </a:solidFill>
                <a:latin typeface="Montserrat" pitchFamily="2" charset="77"/>
                <a:ea typeface="+mn-ea"/>
                <a:cs typeface="+mn-cs"/>
              </a:rPr>
              <a:t>Co-Founder</a:t>
            </a:r>
          </a:p>
          <a:p>
            <a:pPr algn="ctr">
              <a:buClrTx/>
              <a:buFontTx/>
              <a:buNone/>
              <a:defRPr/>
            </a:pPr>
            <a:r>
              <a:rPr lang="en-US" sz="600" kern="1200">
                <a:solidFill>
                  <a:prstClr val="black"/>
                </a:solidFill>
                <a:latin typeface="Montserrat" pitchFamily="2" charset="77"/>
                <a:ea typeface="+mn-ea"/>
                <a:cs typeface="+mn-cs"/>
              </a:rPr>
              <a:t>Neurology/Neurosurgery Nurse</a:t>
            </a:r>
          </a:p>
          <a:p>
            <a:pPr algn="ctr">
              <a:buClrTx/>
              <a:buFontTx/>
              <a:buNone/>
              <a:defRPr/>
            </a:pPr>
            <a:r>
              <a:rPr lang="en-US" sz="600" kern="1200">
                <a:solidFill>
                  <a:prstClr val="black"/>
                </a:solidFill>
                <a:latin typeface="Montserrat" pitchFamily="2" charset="77"/>
                <a:ea typeface="+mn-ea"/>
                <a:cs typeface="+mn-cs"/>
              </a:rPr>
              <a:t>Texas Children’s Hospital</a:t>
            </a:r>
          </a:p>
        </p:txBody>
      </p:sp>
      <p:sp>
        <p:nvSpPr>
          <p:cNvPr id="60" name="TextBox 59">
            <a:extLst>
              <a:ext uri="{FF2B5EF4-FFF2-40B4-BE49-F238E27FC236}">
                <a16:creationId xmlns:a16="http://schemas.microsoft.com/office/drawing/2014/main" id="{9B539C0F-6645-4262-94DD-599E2B98AF71}"/>
              </a:ext>
            </a:extLst>
          </p:cNvPr>
          <p:cNvSpPr txBox="1"/>
          <p:nvPr/>
        </p:nvSpPr>
        <p:spPr>
          <a:xfrm>
            <a:off x="5394918" y="2622684"/>
            <a:ext cx="2017428" cy="615553"/>
          </a:xfrm>
          <a:prstGeom prst="rect">
            <a:avLst/>
          </a:prstGeom>
          <a:noFill/>
        </p:spPr>
        <p:txBody>
          <a:bodyPr wrap="square" rtlCol="0">
            <a:spAutoFit/>
          </a:bodyPr>
          <a:lstStyle/>
          <a:p>
            <a:pPr algn="ctr">
              <a:buClrTx/>
              <a:buFontTx/>
              <a:buNone/>
              <a:defRPr/>
            </a:pPr>
            <a:r>
              <a:rPr lang="en-US" sz="800" b="1" kern="1200">
                <a:solidFill>
                  <a:srgbClr val="9F58AB"/>
                </a:solidFill>
                <a:latin typeface="Montserrat" pitchFamily="2" charset="77"/>
                <a:ea typeface="+mn-ea"/>
                <a:cs typeface="+mn-cs"/>
              </a:rPr>
              <a:t>Emory Kent MSN, RN</a:t>
            </a:r>
          </a:p>
          <a:p>
            <a:pPr algn="ctr">
              <a:buClrTx/>
              <a:buFontTx/>
              <a:buNone/>
              <a:defRPr/>
            </a:pPr>
            <a:r>
              <a:rPr lang="en-US" sz="800" b="1" kern="1200">
                <a:solidFill>
                  <a:srgbClr val="9F58AB"/>
                </a:solidFill>
                <a:latin typeface="Montserrat" pitchFamily="2" charset="77"/>
                <a:ea typeface="+mn-ea"/>
                <a:cs typeface="+mn-cs"/>
              </a:rPr>
              <a:t>Co-Founder</a:t>
            </a:r>
          </a:p>
          <a:p>
            <a:pPr algn="ctr">
              <a:buClrTx/>
              <a:buFontTx/>
              <a:buNone/>
              <a:defRPr/>
            </a:pPr>
            <a:r>
              <a:rPr lang="en-US" sz="600" kern="1200">
                <a:solidFill>
                  <a:prstClr val="black"/>
                </a:solidFill>
                <a:latin typeface="Montserrat" pitchFamily="2" charset="77"/>
                <a:ea typeface="+mn-ea"/>
                <a:cs typeface="+mn-cs"/>
              </a:rPr>
              <a:t>Director, Center for Nursing Excellence</a:t>
            </a:r>
          </a:p>
          <a:p>
            <a:pPr algn="ctr">
              <a:buClrTx/>
              <a:buFontTx/>
              <a:buNone/>
              <a:defRPr/>
            </a:pPr>
            <a:r>
              <a:rPr lang="en-US" sz="600" kern="1200">
                <a:solidFill>
                  <a:prstClr val="black"/>
                </a:solidFill>
                <a:latin typeface="Montserrat" pitchFamily="2" charset="77"/>
                <a:ea typeface="+mn-ea"/>
                <a:cs typeface="+mn-cs"/>
              </a:rPr>
              <a:t>Kindred at Home</a:t>
            </a:r>
          </a:p>
          <a:p>
            <a:pPr algn="ctr">
              <a:buClrTx/>
              <a:buFontTx/>
              <a:buNone/>
              <a:defRPr/>
            </a:pPr>
            <a:r>
              <a:rPr lang="en-US" sz="600" kern="1200">
                <a:solidFill>
                  <a:prstClr val="black"/>
                </a:solidFill>
                <a:latin typeface="Montserrat" pitchFamily="2" charset="77"/>
                <a:ea typeface="+mn-ea"/>
                <a:cs typeface="+mn-cs"/>
              </a:rPr>
              <a:t>Humana Chief Nursing Office</a:t>
            </a:r>
          </a:p>
        </p:txBody>
      </p:sp>
      <p:sp>
        <p:nvSpPr>
          <p:cNvPr id="61" name="TextBox 60">
            <a:extLst>
              <a:ext uri="{FF2B5EF4-FFF2-40B4-BE49-F238E27FC236}">
                <a16:creationId xmlns:a16="http://schemas.microsoft.com/office/drawing/2014/main" id="{3D5BF9FD-495D-4C4B-8DD2-BE346BAC0C24}"/>
              </a:ext>
            </a:extLst>
          </p:cNvPr>
          <p:cNvSpPr txBox="1"/>
          <p:nvPr/>
        </p:nvSpPr>
        <p:spPr>
          <a:xfrm>
            <a:off x="6624789" y="2639381"/>
            <a:ext cx="3196206" cy="538609"/>
          </a:xfrm>
          <a:prstGeom prst="rect">
            <a:avLst/>
          </a:prstGeom>
          <a:noFill/>
        </p:spPr>
        <p:txBody>
          <a:bodyPr wrap="square" lIns="91440" tIns="45720" rIns="91440" bIns="45720" rtlCol="0" anchor="t">
            <a:spAutoFit/>
          </a:bodyPr>
          <a:lstStyle/>
          <a:p>
            <a:pPr algn="ctr">
              <a:buClrTx/>
              <a:buFontTx/>
              <a:buNone/>
              <a:defRPr/>
            </a:pPr>
            <a:r>
              <a:rPr lang="en-US" sz="800" b="1" kern="1200">
                <a:solidFill>
                  <a:srgbClr val="9F58AB"/>
                </a:solidFill>
                <a:latin typeface="Montserrat"/>
                <a:ea typeface="+mn-ea"/>
                <a:cs typeface="+mn-cs"/>
              </a:rPr>
              <a:t>Ian B. Kirit MSN, RN, CEN</a:t>
            </a:r>
          </a:p>
          <a:p>
            <a:pPr algn="ctr">
              <a:buClrTx/>
              <a:buFontTx/>
              <a:buNone/>
              <a:defRPr/>
            </a:pPr>
            <a:r>
              <a:rPr lang="en-US" sz="800" b="1" kern="1200">
                <a:solidFill>
                  <a:srgbClr val="9F58AB"/>
                </a:solidFill>
                <a:latin typeface="Montserrat"/>
                <a:ea typeface="+mn-ea"/>
                <a:cs typeface="+mn-cs"/>
              </a:rPr>
              <a:t>Co-Founder</a:t>
            </a:r>
          </a:p>
          <a:p>
            <a:pPr algn="ctr">
              <a:buClrTx/>
              <a:defRPr/>
            </a:pPr>
            <a:r>
              <a:rPr lang="en-US" sz="700" kern="1200">
                <a:solidFill>
                  <a:schemeClr val="tx1"/>
                </a:solidFill>
                <a:latin typeface="Montserrat"/>
                <a:ea typeface="+mn-ea"/>
                <a:cs typeface="+mn-cs"/>
              </a:rPr>
              <a:t>Informatics Nurse Specialist</a:t>
            </a:r>
          </a:p>
          <a:p>
            <a:pPr algn="ctr">
              <a:buClrTx/>
              <a:defRPr/>
            </a:pPr>
            <a:r>
              <a:rPr lang="en-US" sz="600" kern="1200">
                <a:solidFill>
                  <a:schemeClr val="tx1"/>
                </a:solidFill>
                <a:latin typeface="Montserrat"/>
                <a:ea typeface="+mn-ea"/>
                <a:cs typeface="+mn-cs"/>
              </a:rPr>
              <a:t>Dartmouth Hitchcock Medical Center</a:t>
            </a:r>
            <a:endParaRPr lang="en-US" sz="700" kern="1200">
              <a:solidFill>
                <a:schemeClr val="tx1"/>
              </a:solidFill>
              <a:latin typeface="Montserrat" pitchFamily="2" charset="77"/>
              <a:ea typeface="+mn-ea"/>
              <a:cs typeface="+mn-cs"/>
            </a:endParaRPr>
          </a:p>
        </p:txBody>
      </p:sp>
      <p:sp>
        <p:nvSpPr>
          <p:cNvPr id="63" name="TextBox 62">
            <a:extLst>
              <a:ext uri="{FF2B5EF4-FFF2-40B4-BE49-F238E27FC236}">
                <a16:creationId xmlns:a16="http://schemas.microsoft.com/office/drawing/2014/main" id="{067AA1ED-C2B2-4C1E-8AC3-7B3464304C56}"/>
              </a:ext>
            </a:extLst>
          </p:cNvPr>
          <p:cNvSpPr txBox="1"/>
          <p:nvPr/>
        </p:nvSpPr>
        <p:spPr>
          <a:xfrm>
            <a:off x="-202362" y="4515045"/>
            <a:ext cx="1875601" cy="592470"/>
          </a:xfrm>
          <a:prstGeom prst="rect">
            <a:avLst/>
          </a:prstGeom>
          <a:noFill/>
        </p:spPr>
        <p:txBody>
          <a:bodyPr wrap="square" lIns="68580" tIns="34290" rIns="68580" bIns="34290" rtlCol="0" anchor="t">
            <a:spAutoFit/>
          </a:bodyPr>
          <a:lstStyle/>
          <a:p>
            <a:pPr algn="ctr">
              <a:buClrTx/>
              <a:buFontTx/>
              <a:buNone/>
              <a:defRPr/>
            </a:pPr>
            <a:r>
              <a:rPr lang="en-US" sz="800" b="1" kern="1200">
                <a:solidFill>
                  <a:srgbClr val="9F58AB"/>
                </a:solidFill>
                <a:latin typeface="Montserrat" pitchFamily="2" charset="77"/>
                <a:ea typeface="+mn-ea"/>
                <a:cs typeface="+mn-cs"/>
              </a:rPr>
              <a:t>Lillian Li</a:t>
            </a:r>
          </a:p>
          <a:p>
            <a:pPr algn="ctr">
              <a:buClrTx/>
              <a:buFontTx/>
              <a:buNone/>
              <a:defRPr/>
            </a:pPr>
            <a:r>
              <a:rPr lang="en-US" sz="800" b="1" kern="1200">
                <a:solidFill>
                  <a:srgbClr val="9F58AB"/>
                </a:solidFill>
                <a:latin typeface="Montserrat" pitchFamily="2" charset="77"/>
                <a:ea typeface="+mn-ea"/>
                <a:cs typeface="+mn-cs"/>
              </a:rPr>
              <a:t>Co-Founder</a:t>
            </a:r>
          </a:p>
          <a:p>
            <a:pPr algn="ctr">
              <a:buClrTx/>
              <a:buFontTx/>
              <a:buNone/>
              <a:defRPr/>
            </a:pPr>
            <a:r>
              <a:rPr lang="en-US" sz="600" kern="1200">
                <a:solidFill>
                  <a:prstClr val="black"/>
                </a:solidFill>
                <a:latin typeface="Montserrat" pitchFamily="2" charset="77"/>
                <a:ea typeface="+mn-ea"/>
                <a:cs typeface="+mn-cs"/>
              </a:rPr>
              <a:t>BSN Student</a:t>
            </a:r>
            <a:endParaRPr lang="en-US" sz="600" kern="1200">
              <a:solidFill>
                <a:prstClr val="black"/>
              </a:solidFill>
              <a:latin typeface="Montserrat" pitchFamily="2" charset="77"/>
              <a:ea typeface="+mn-ea"/>
              <a:cs typeface="Calibri"/>
            </a:endParaRPr>
          </a:p>
          <a:p>
            <a:pPr algn="ctr">
              <a:buClrTx/>
              <a:buFontTx/>
              <a:buNone/>
              <a:defRPr/>
            </a:pPr>
            <a:r>
              <a:rPr lang="en-US" sz="600" kern="1200">
                <a:solidFill>
                  <a:prstClr val="black"/>
                </a:solidFill>
                <a:latin typeface="Montserrat" pitchFamily="2" charset="77"/>
                <a:ea typeface="+mn-ea"/>
                <a:cs typeface="+mn-cs"/>
              </a:rPr>
              <a:t>Trinity Western University </a:t>
            </a:r>
            <a:endParaRPr lang="en-US" sz="600" kern="1200">
              <a:solidFill>
                <a:prstClr val="black"/>
              </a:solidFill>
              <a:latin typeface="Montserrat" pitchFamily="2" charset="77"/>
              <a:ea typeface="+mn-ea"/>
              <a:cs typeface="Calibri"/>
            </a:endParaRPr>
          </a:p>
          <a:p>
            <a:pPr algn="ctr">
              <a:buClrTx/>
              <a:buFontTx/>
              <a:buNone/>
              <a:defRPr/>
            </a:pPr>
            <a:r>
              <a:rPr lang="en-US" sz="600" kern="1200">
                <a:solidFill>
                  <a:prstClr val="black"/>
                </a:solidFill>
                <a:latin typeface="Montserrat" pitchFamily="2" charset="77"/>
                <a:ea typeface="+mn-ea"/>
                <a:cs typeface="+mn-cs"/>
              </a:rPr>
              <a:t>Vancouver General Hospital,</a:t>
            </a:r>
            <a:endParaRPr lang="en-US" sz="600" kern="1200">
              <a:solidFill>
                <a:prstClr val="black"/>
              </a:solidFill>
              <a:latin typeface="Montserrat" pitchFamily="2" charset="77"/>
              <a:ea typeface="+mn-ea"/>
              <a:cs typeface="Calibri"/>
            </a:endParaRPr>
          </a:p>
        </p:txBody>
      </p:sp>
      <p:sp>
        <p:nvSpPr>
          <p:cNvPr id="64" name="TextBox 63">
            <a:extLst>
              <a:ext uri="{FF2B5EF4-FFF2-40B4-BE49-F238E27FC236}">
                <a16:creationId xmlns:a16="http://schemas.microsoft.com/office/drawing/2014/main" id="{F12C1B61-22F3-4526-9B03-0DC5FE939CEC}"/>
              </a:ext>
            </a:extLst>
          </p:cNvPr>
          <p:cNvSpPr txBox="1"/>
          <p:nvPr/>
        </p:nvSpPr>
        <p:spPr>
          <a:xfrm>
            <a:off x="1406279" y="4536208"/>
            <a:ext cx="2111448" cy="523220"/>
          </a:xfrm>
          <a:prstGeom prst="rect">
            <a:avLst/>
          </a:prstGeom>
          <a:noFill/>
        </p:spPr>
        <p:txBody>
          <a:bodyPr wrap="square" rtlCol="0">
            <a:spAutoFit/>
          </a:bodyPr>
          <a:lstStyle/>
          <a:p>
            <a:pPr algn="ctr">
              <a:buClrTx/>
              <a:buFontTx/>
              <a:buNone/>
              <a:defRPr/>
            </a:pPr>
            <a:r>
              <a:rPr lang="en-US" sz="800" b="1" kern="1200" err="1">
                <a:solidFill>
                  <a:srgbClr val="9F58AB"/>
                </a:solidFill>
                <a:latin typeface="Montserrat" pitchFamily="2" charset="77"/>
                <a:ea typeface="+mn-ea"/>
                <a:cs typeface="+mn-cs"/>
              </a:rPr>
              <a:t>Denine</a:t>
            </a:r>
            <a:r>
              <a:rPr lang="en-US" sz="800" b="1" kern="1200">
                <a:solidFill>
                  <a:srgbClr val="9F58AB"/>
                </a:solidFill>
                <a:latin typeface="Montserrat" pitchFamily="2" charset="77"/>
                <a:ea typeface="+mn-ea"/>
                <a:cs typeface="+mn-cs"/>
              </a:rPr>
              <a:t> Moody MSN, RN, CNML</a:t>
            </a:r>
          </a:p>
          <a:p>
            <a:pPr algn="ctr">
              <a:buClrTx/>
              <a:buFontTx/>
              <a:buNone/>
              <a:defRPr/>
            </a:pPr>
            <a:r>
              <a:rPr lang="en-US" sz="800" b="1" kern="1200">
                <a:solidFill>
                  <a:srgbClr val="9F58AB"/>
                </a:solidFill>
                <a:latin typeface="Montserrat" pitchFamily="2" charset="77"/>
                <a:ea typeface="+mn-ea"/>
                <a:cs typeface="+mn-cs"/>
              </a:rPr>
              <a:t>Co-Founder</a:t>
            </a:r>
          </a:p>
          <a:p>
            <a:pPr algn="ctr">
              <a:buClrTx/>
              <a:buFontTx/>
              <a:buNone/>
              <a:defRPr/>
            </a:pPr>
            <a:r>
              <a:rPr lang="en-US" sz="600" kern="1200">
                <a:solidFill>
                  <a:prstClr val="black"/>
                </a:solidFill>
                <a:latin typeface="Montserrat" pitchFamily="2" charset="77"/>
                <a:ea typeface="+mn-ea"/>
                <a:cs typeface="+mn-cs"/>
              </a:rPr>
              <a:t>Nursing Administrative Specialist -Magnet</a:t>
            </a:r>
          </a:p>
          <a:p>
            <a:pPr algn="ctr">
              <a:buClrTx/>
              <a:buFontTx/>
              <a:buNone/>
              <a:defRPr/>
            </a:pPr>
            <a:r>
              <a:rPr lang="en-US" sz="600" kern="1200">
                <a:solidFill>
                  <a:prstClr val="black"/>
                </a:solidFill>
                <a:latin typeface="Montserrat" pitchFamily="2" charset="77"/>
                <a:ea typeface="+mn-ea"/>
                <a:cs typeface="+mn-cs"/>
              </a:rPr>
              <a:t>Texas Children’s Hospital</a:t>
            </a:r>
          </a:p>
        </p:txBody>
      </p:sp>
      <p:sp>
        <p:nvSpPr>
          <p:cNvPr id="65" name="TextBox 64">
            <a:extLst>
              <a:ext uri="{FF2B5EF4-FFF2-40B4-BE49-F238E27FC236}">
                <a16:creationId xmlns:a16="http://schemas.microsoft.com/office/drawing/2014/main" id="{1C881EC5-676C-4A2F-ABE0-F49332DC3D01}"/>
              </a:ext>
            </a:extLst>
          </p:cNvPr>
          <p:cNvSpPr txBox="1"/>
          <p:nvPr/>
        </p:nvSpPr>
        <p:spPr>
          <a:xfrm>
            <a:off x="3313616" y="4538239"/>
            <a:ext cx="2100749" cy="523220"/>
          </a:xfrm>
          <a:prstGeom prst="rect">
            <a:avLst/>
          </a:prstGeom>
          <a:noFill/>
        </p:spPr>
        <p:txBody>
          <a:bodyPr wrap="square" lIns="91440" tIns="45720" rIns="91440" bIns="45720" rtlCol="0" anchor="t">
            <a:spAutoFit/>
          </a:bodyPr>
          <a:lstStyle/>
          <a:p>
            <a:pPr algn="ctr">
              <a:buClrTx/>
              <a:buFontTx/>
              <a:defRPr/>
            </a:pPr>
            <a:r>
              <a:rPr lang="en-US" sz="800" b="1" kern="1200">
                <a:solidFill>
                  <a:srgbClr val="9F58AB"/>
                </a:solidFill>
                <a:latin typeface="Montserrat"/>
                <a:ea typeface="+mn-ea"/>
                <a:cs typeface="+mn-cs"/>
              </a:rPr>
              <a:t>Violet Robb MSN, ARNP, FNP-C </a:t>
            </a:r>
            <a:endParaRPr lang="en-US" sz="1200">
              <a:ea typeface="+mn-ea"/>
              <a:cs typeface="+mn-cs"/>
            </a:endParaRPr>
          </a:p>
          <a:p>
            <a:pPr algn="ctr">
              <a:buClrTx/>
              <a:buFontTx/>
              <a:buNone/>
              <a:defRPr/>
            </a:pPr>
            <a:r>
              <a:rPr lang="en-US" sz="800" b="1" kern="1200">
                <a:solidFill>
                  <a:srgbClr val="9F58AB"/>
                </a:solidFill>
                <a:latin typeface="Montserrat"/>
                <a:ea typeface="+mn-ea"/>
                <a:cs typeface="+mn-cs"/>
              </a:rPr>
              <a:t>Co-Founder</a:t>
            </a:r>
          </a:p>
          <a:p>
            <a:pPr algn="ctr">
              <a:buClrTx/>
              <a:buFontTx/>
              <a:buNone/>
              <a:defRPr/>
            </a:pPr>
            <a:r>
              <a:rPr lang="en-US" sz="600" kern="1200">
                <a:latin typeface="Montserrat"/>
                <a:ea typeface="+mn-ea"/>
                <a:cs typeface="+mn-cs"/>
              </a:rPr>
              <a:t>Sleep Medicine Nurse Practitioner</a:t>
            </a:r>
          </a:p>
          <a:p>
            <a:pPr algn="ctr">
              <a:buClrTx/>
              <a:buFontTx/>
              <a:defRPr/>
            </a:pPr>
            <a:r>
              <a:rPr lang="en-US" sz="600" kern="1200">
                <a:latin typeface="Montserrat"/>
                <a:ea typeface="+mn-ea"/>
                <a:cs typeface="+mn-cs"/>
              </a:rPr>
              <a:t>UW Harborview Medical Center</a:t>
            </a:r>
          </a:p>
        </p:txBody>
      </p:sp>
      <p:sp>
        <p:nvSpPr>
          <p:cNvPr id="66" name="TextBox 65">
            <a:extLst>
              <a:ext uri="{FF2B5EF4-FFF2-40B4-BE49-F238E27FC236}">
                <a16:creationId xmlns:a16="http://schemas.microsoft.com/office/drawing/2014/main" id="{61D5F5EB-64B6-438A-8E7D-C05B00E02858}"/>
              </a:ext>
            </a:extLst>
          </p:cNvPr>
          <p:cNvSpPr txBox="1"/>
          <p:nvPr/>
        </p:nvSpPr>
        <p:spPr>
          <a:xfrm>
            <a:off x="5391599" y="4478613"/>
            <a:ext cx="1972943" cy="523220"/>
          </a:xfrm>
          <a:prstGeom prst="rect">
            <a:avLst/>
          </a:prstGeom>
          <a:noFill/>
        </p:spPr>
        <p:txBody>
          <a:bodyPr wrap="square" rtlCol="0">
            <a:spAutoFit/>
          </a:bodyPr>
          <a:lstStyle/>
          <a:p>
            <a:pPr algn="ctr">
              <a:buClrTx/>
              <a:buFontTx/>
              <a:buNone/>
              <a:defRPr/>
            </a:pPr>
            <a:r>
              <a:rPr lang="en-US" sz="800" b="1" kern="1200" err="1">
                <a:solidFill>
                  <a:srgbClr val="9F58AB"/>
                </a:solidFill>
                <a:latin typeface="Montserrat" pitchFamily="2" charset="77"/>
                <a:ea typeface="+mn-ea"/>
                <a:cs typeface="+mn-cs"/>
              </a:rPr>
              <a:t>Nir</a:t>
            </a:r>
            <a:r>
              <a:rPr lang="en-US" sz="800" b="1" kern="1200">
                <a:solidFill>
                  <a:srgbClr val="9F58AB"/>
                </a:solidFill>
                <a:latin typeface="Montserrat" pitchFamily="2" charset="77"/>
                <a:ea typeface="+mn-ea"/>
                <a:cs typeface="+mn-cs"/>
              </a:rPr>
              <a:t> Rosenberg MD, MBA</a:t>
            </a:r>
          </a:p>
          <a:p>
            <a:pPr algn="ctr">
              <a:buClrTx/>
              <a:buFontTx/>
              <a:buNone/>
              <a:defRPr/>
            </a:pPr>
            <a:r>
              <a:rPr lang="en-US" sz="800" b="1" kern="1200">
                <a:solidFill>
                  <a:srgbClr val="9F58AB"/>
                </a:solidFill>
                <a:latin typeface="Montserrat" pitchFamily="2" charset="77"/>
                <a:ea typeface="+mn-ea"/>
                <a:cs typeface="+mn-cs"/>
              </a:rPr>
              <a:t>Co-Founder</a:t>
            </a:r>
          </a:p>
          <a:p>
            <a:pPr algn="ctr">
              <a:buClrTx/>
              <a:buFontTx/>
              <a:buNone/>
              <a:defRPr/>
            </a:pPr>
            <a:r>
              <a:rPr lang="en-US" sz="600" kern="1200">
                <a:solidFill>
                  <a:prstClr val="black"/>
                </a:solidFill>
                <a:latin typeface="Montserrat" pitchFamily="2" charset="77"/>
                <a:ea typeface="+mn-ea"/>
                <a:cs typeface="+mn-cs"/>
              </a:rPr>
              <a:t>Plastic Surgeon</a:t>
            </a:r>
          </a:p>
          <a:p>
            <a:pPr algn="ctr">
              <a:buClrTx/>
              <a:buFontTx/>
              <a:buNone/>
              <a:defRPr/>
            </a:pPr>
            <a:r>
              <a:rPr lang="en-US" sz="600" kern="1200">
                <a:solidFill>
                  <a:prstClr val="black"/>
                </a:solidFill>
                <a:latin typeface="Montserrat" pitchFamily="2" charset="77"/>
                <a:ea typeface="+mn-ea"/>
                <a:cs typeface="+mn-cs"/>
              </a:rPr>
              <a:t>Lecturer, School of Nursing - Israel</a:t>
            </a:r>
          </a:p>
        </p:txBody>
      </p:sp>
      <p:sp>
        <p:nvSpPr>
          <p:cNvPr id="67" name="TextBox 66">
            <a:extLst>
              <a:ext uri="{FF2B5EF4-FFF2-40B4-BE49-F238E27FC236}">
                <a16:creationId xmlns:a16="http://schemas.microsoft.com/office/drawing/2014/main" id="{44130C58-7F0D-4DCA-B798-A599F82814EF}"/>
              </a:ext>
            </a:extLst>
          </p:cNvPr>
          <p:cNvSpPr txBox="1"/>
          <p:nvPr/>
        </p:nvSpPr>
        <p:spPr>
          <a:xfrm>
            <a:off x="6965543" y="4438527"/>
            <a:ext cx="2249962" cy="523220"/>
          </a:xfrm>
          <a:prstGeom prst="rect">
            <a:avLst/>
          </a:prstGeom>
          <a:noFill/>
        </p:spPr>
        <p:txBody>
          <a:bodyPr wrap="square" rtlCol="0">
            <a:spAutoFit/>
          </a:bodyPr>
          <a:lstStyle/>
          <a:p>
            <a:pPr algn="ctr">
              <a:buClrTx/>
              <a:buFontTx/>
              <a:buNone/>
              <a:defRPr/>
            </a:pPr>
            <a:r>
              <a:rPr lang="en-US" sz="800" b="1" kern="1200">
                <a:solidFill>
                  <a:srgbClr val="9F58AB"/>
                </a:solidFill>
                <a:latin typeface="Montserrat" pitchFamily="2" charset="77"/>
                <a:ea typeface="+mn-ea"/>
                <a:cs typeface="+mn-cs"/>
              </a:rPr>
              <a:t>Alison Ryan MSN, ARNP, FNP-C</a:t>
            </a:r>
          </a:p>
          <a:p>
            <a:pPr algn="ctr">
              <a:buClrTx/>
              <a:buFontTx/>
              <a:buNone/>
              <a:defRPr/>
            </a:pPr>
            <a:r>
              <a:rPr lang="en-US" sz="800" b="1" kern="1200">
                <a:solidFill>
                  <a:srgbClr val="9F58AB"/>
                </a:solidFill>
                <a:latin typeface="Montserrat" pitchFamily="2" charset="77"/>
                <a:ea typeface="+mn-ea"/>
                <a:cs typeface="+mn-cs"/>
              </a:rPr>
              <a:t>Co-Founder</a:t>
            </a:r>
          </a:p>
          <a:p>
            <a:pPr algn="ctr">
              <a:buClrTx/>
              <a:buFontTx/>
              <a:buNone/>
              <a:defRPr/>
            </a:pPr>
            <a:r>
              <a:rPr lang="en-US" sz="600" kern="1200">
                <a:solidFill>
                  <a:prstClr val="black"/>
                </a:solidFill>
                <a:latin typeface="Montserrat" pitchFamily="2" charset="77"/>
                <a:ea typeface="+mn-ea"/>
                <a:cs typeface="+mn-cs"/>
              </a:rPr>
              <a:t>High Risk Screening and Genetics Nurse Practitioner</a:t>
            </a:r>
          </a:p>
          <a:p>
            <a:pPr algn="ctr">
              <a:buClrTx/>
              <a:buFontTx/>
              <a:buNone/>
              <a:defRPr/>
            </a:pPr>
            <a:r>
              <a:rPr lang="en-US" sz="600" kern="1200">
                <a:solidFill>
                  <a:prstClr val="black"/>
                </a:solidFill>
                <a:latin typeface="Montserrat" pitchFamily="2" charset="77"/>
                <a:ea typeface="+mn-ea"/>
                <a:cs typeface="+mn-cs"/>
              </a:rPr>
              <a:t>UW Valley Medical Center</a:t>
            </a:r>
          </a:p>
        </p:txBody>
      </p:sp>
      <p:sp>
        <p:nvSpPr>
          <p:cNvPr id="2" name="TextBox 1"/>
          <p:cNvSpPr txBox="1"/>
          <p:nvPr/>
        </p:nvSpPr>
        <p:spPr>
          <a:xfrm>
            <a:off x="6522180" y="693616"/>
            <a:ext cx="2619347" cy="338554"/>
          </a:xfrm>
          <a:prstGeom prst="rect">
            <a:avLst/>
          </a:prstGeom>
          <a:noFill/>
        </p:spPr>
        <p:txBody>
          <a:bodyPr wrap="square" lIns="91440" tIns="45720" rIns="91440" bIns="45720" rtlCol="0" anchor="t">
            <a:spAutoFit/>
          </a:bodyPr>
          <a:lstStyle/>
          <a:p>
            <a:pPr algn="ctr"/>
            <a:r>
              <a:rPr lang="en-US" sz="800">
                <a:solidFill>
                  <a:srgbClr val="9F58AB"/>
                </a:solidFill>
                <a:latin typeface="Montserrat"/>
              </a:rPr>
              <a:t>with special thanks to Dan Terry, Senior UX Designer at Mad*Pow and Ellie Ericson BSN, RN</a:t>
            </a:r>
            <a:endParaRPr lang="en-US" sz="800">
              <a:solidFill>
                <a:srgbClr val="9F58AB"/>
              </a:solidFill>
              <a:latin typeface="Montserrat" panose="020B0604020202020204" charset="0"/>
            </a:endParaRPr>
          </a:p>
        </p:txBody>
      </p:sp>
      <p:sp>
        <p:nvSpPr>
          <p:cNvPr id="3" name="TextBox 2">
            <a:extLst>
              <a:ext uri="{FF2B5EF4-FFF2-40B4-BE49-F238E27FC236}">
                <a16:creationId xmlns:a16="http://schemas.microsoft.com/office/drawing/2014/main" id="{EFC96221-D914-4A50-9EA3-FF5D95068EA4}"/>
              </a:ext>
            </a:extLst>
          </p:cNvPr>
          <p:cNvSpPr txBox="1"/>
          <p:nvPr/>
        </p:nvSpPr>
        <p:spPr>
          <a:xfrm>
            <a:off x="8051504" y="90377"/>
            <a:ext cx="85592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solidFill>
                  <a:schemeClr val="accent1">
                    <a:lumMod val="25000"/>
                  </a:schemeClr>
                </a:solidFill>
              </a:rPr>
              <a:t>Building Resiliency</a:t>
            </a:r>
          </a:p>
        </p:txBody>
      </p:sp>
    </p:spTree>
    <p:extLst>
      <p:ext uri="{BB962C8B-B14F-4D97-AF65-F5344CB8AC3E}">
        <p14:creationId xmlns:p14="http://schemas.microsoft.com/office/powerpoint/2010/main" val="1154904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84"/>
        <p:cNvGrpSpPr/>
        <p:nvPr/>
      </p:nvGrpSpPr>
      <p:grpSpPr>
        <a:xfrm>
          <a:off x="0" y="0"/>
          <a:ext cx="0" cy="0"/>
          <a:chOff x="0" y="0"/>
          <a:chExt cx="0" cy="0"/>
        </a:xfrm>
      </p:grpSpPr>
      <p:pic>
        <p:nvPicPr>
          <p:cNvPr id="8485" name="Google Shape;8485;p9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
        <p:nvSpPr>
          <p:cNvPr id="3" name="TextBox 2"/>
          <p:cNvSpPr txBox="1"/>
          <p:nvPr/>
        </p:nvSpPr>
        <p:spPr>
          <a:xfrm>
            <a:off x="3690753" y="3020425"/>
            <a:ext cx="1762494" cy="276999"/>
          </a:xfrm>
          <a:prstGeom prst="rect">
            <a:avLst/>
          </a:prstGeom>
          <a:noFill/>
        </p:spPr>
        <p:txBody>
          <a:bodyPr wrap="square" rtlCol="0">
            <a:spAutoFit/>
          </a:bodyPr>
          <a:lstStyle/>
          <a:p>
            <a:r>
              <a:rPr lang="en-US" sz="600">
                <a:solidFill>
                  <a:schemeClr val="bg1"/>
                </a:solidFill>
              </a:rPr>
              <a:t>Icon for Parachute logo taken from </a:t>
            </a:r>
            <a:r>
              <a:rPr lang="en-US" sz="600">
                <a:solidFill>
                  <a:schemeClr val="bg1"/>
                </a:solidFill>
                <a:hlinkClick r:id="rId5"/>
              </a:rPr>
              <a:t>Good Ware</a:t>
            </a:r>
            <a:r>
              <a:rPr lang="en-US" sz="600">
                <a:solidFill>
                  <a:schemeClr val="bg1"/>
                </a:solidFill>
              </a:rPr>
              <a:t> from </a:t>
            </a:r>
            <a:r>
              <a:rPr lang="en-US" sz="600">
                <a:solidFill>
                  <a:schemeClr val="bg1"/>
                </a:solidFill>
                <a:hlinkClick r:id="rId6"/>
              </a:rPr>
              <a:t>Flaticon.com</a:t>
            </a:r>
            <a:endParaRPr lang="en-US" sz="60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57"/>
          <p:cNvSpPr txBox="1">
            <a:spLocks noGrp="1"/>
          </p:cNvSpPr>
          <p:nvPr>
            <p:ph type="title"/>
          </p:nvPr>
        </p:nvSpPr>
        <p:spPr>
          <a:xfrm>
            <a:off x="1535778" y="539500"/>
            <a:ext cx="6072600" cy="751800"/>
          </a:xfrm>
          <a:prstGeom prst="rect">
            <a:avLst/>
          </a:prstGeom>
        </p:spPr>
        <p:txBody>
          <a:bodyPr spcFirstLastPara="1" wrap="square" lIns="91425" tIns="91425" rIns="91425" bIns="91425" anchor="ctr" anchorCtr="0">
            <a:noAutofit/>
          </a:bodyPr>
          <a:lstStyle/>
          <a:p>
            <a:r>
              <a:rPr lang="en"/>
              <a:t>$1.4 to $2.9 billion</a:t>
            </a:r>
            <a:endParaRPr lang="en-US"/>
          </a:p>
        </p:txBody>
      </p:sp>
      <p:sp>
        <p:nvSpPr>
          <p:cNvPr id="562" name="Google Shape;562;p57"/>
          <p:cNvSpPr txBox="1">
            <a:spLocks noGrp="1"/>
          </p:cNvSpPr>
          <p:nvPr>
            <p:ph type="subTitle" idx="1"/>
          </p:nvPr>
        </p:nvSpPr>
        <p:spPr>
          <a:xfrm>
            <a:off x="1535622" y="1333921"/>
            <a:ext cx="6072600" cy="3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t>Per year are lost by healthcare organizations in the US alone</a:t>
            </a:r>
            <a:endParaRPr/>
          </a:p>
          <a:p>
            <a:pPr marL="0" lvl="0" indent="0" algn="ctr" rtl="0">
              <a:spcBef>
                <a:spcPts val="1600"/>
              </a:spcBef>
              <a:spcAft>
                <a:spcPts val="1600"/>
              </a:spcAft>
              <a:buNone/>
            </a:pPr>
            <a:endParaRPr/>
          </a:p>
        </p:txBody>
      </p:sp>
      <p:sp>
        <p:nvSpPr>
          <p:cNvPr id="563" name="Google Shape;563;p57"/>
          <p:cNvSpPr txBox="1">
            <a:spLocks noGrp="1"/>
          </p:cNvSpPr>
          <p:nvPr>
            <p:ph type="title" idx="2"/>
          </p:nvPr>
        </p:nvSpPr>
        <p:spPr>
          <a:xfrm>
            <a:off x="926592" y="1995839"/>
            <a:ext cx="7108506" cy="75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$22,000 to $64,000</a:t>
            </a:r>
            <a:endParaRPr/>
          </a:p>
        </p:txBody>
      </p:sp>
      <p:sp>
        <p:nvSpPr>
          <p:cNvPr id="564" name="Google Shape;564;p57"/>
          <p:cNvSpPr txBox="1">
            <a:spLocks noGrp="1"/>
          </p:cNvSpPr>
          <p:nvPr>
            <p:ph type="subTitle" idx="3"/>
          </p:nvPr>
        </p:nvSpPr>
        <p:spPr>
          <a:xfrm>
            <a:off x="1535622" y="2785308"/>
            <a:ext cx="6072600" cy="3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t>Is the cost of replacing a registered nurse</a:t>
            </a:r>
            <a:endParaRPr/>
          </a:p>
          <a:p>
            <a:pPr marL="0" lvl="0" indent="0" algn="ctr" rtl="0">
              <a:spcBef>
                <a:spcPts val="1600"/>
              </a:spcBef>
              <a:spcAft>
                <a:spcPts val="1600"/>
              </a:spcAft>
              <a:buNone/>
            </a:pPr>
            <a:endParaRPr/>
          </a:p>
        </p:txBody>
      </p:sp>
      <p:sp>
        <p:nvSpPr>
          <p:cNvPr id="565" name="Google Shape;565;p57"/>
          <p:cNvSpPr txBox="1">
            <a:spLocks noGrp="1"/>
          </p:cNvSpPr>
          <p:nvPr>
            <p:ph type="title" idx="4"/>
          </p:nvPr>
        </p:nvSpPr>
        <p:spPr>
          <a:xfrm>
            <a:off x="1535672" y="3417053"/>
            <a:ext cx="6072600" cy="75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30-69%</a:t>
            </a:r>
            <a:endParaRPr/>
          </a:p>
        </p:txBody>
      </p:sp>
      <p:sp>
        <p:nvSpPr>
          <p:cNvPr id="566" name="Google Shape;566;p57"/>
          <p:cNvSpPr txBox="1">
            <a:spLocks noGrp="1"/>
          </p:cNvSpPr>
          <p:nvPr>
            <p:ph type="subTitle" idx="5"/>
          </p:nvPr>
        </p:nvSpPr>
        <p:spPr>
          <a:xfrm>
            <a:off x="1535622" y="4201570"/>
            <a:ext cx="6072600" cy="330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b="1">
                <a:solidFill>
                  <a:srgbClr val="C00000"/>
                </a:solidFill>
              </a:rPr>
              <a:t>O</a:t>
            </a:r>
            <a:r>
              <a:rPr lang="en" b="1">
                <a:solidFill>
                  <a:srgbClr val="C00000"/>
                </a:solidFill>
              </a:rPr>
              <a:t>f new nurses leave their positions within the first year</a:t>
            </a:r>
            <a:endParaRPr b="1">
              <a:solidFill>
                <a:srgbClr val="C00000"/>
              </a:solidFill>
            </a:endParaRPr>
          </a:p>
        </p:txBody>
      </p:sp>
      <p:sp>
        <p:nvSpPr>
          <p:cNvPr id="3" name="TextBox 2">
            <a:extLst>
              <a:ext uri="{FF2B5EF4-FFF2-40B4-BE49-F238E27FC236}">
                <a16:creationId xmlns:a16="http://schemas.microsoft.com/office/drawing/2014/main" id="{C1B4FEF4-98EC-4AC2-AA76-2A515A6B5863}"/>
              </a:ext>
            </a:extLst>
          </p:cNvPr>
          <p:cNvSpPr txBox="1"/>
          <p:nvPr/>
        </p:nvSpPr>
        <p:spPr>
          <a:xfrm>
            <a:off x="7978406" y="190057"/>
            <a:ext cx="85592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solidFill>
                  <a:schemeClr val="accent1">
                    <a:lumMod val="25000"/>
                  </a:schemeClr>
                </a:solidFill>
              </a:rPr>
              <a:t>Building Resiliency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19" name="Rectangle 18">
            <a:extLst>
              <a:ext uri="{FF2B5EF4-FFF2-40B4-BE49-F238E27FC236}">
                <a16:creationId xmlns:a16="http://schemas.microsoft.com/office/drawing/2014/main" id="{2192EA05-B3F9-5F4E-8890-17E996126785}"/>
              </a:ext>
            </a:extLst>
          </p:cNvPr>
          <p:cNvSpPr/>
          <p:nvPr/>
        </p:nvSpPr>
        <p:spPr>
          <a:xfrm>
            <a:off x="4426343" y="0"/>
            <a:ext cx="472759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1350" kern="1200">
                <a:solidFill>
                  <a:srgbClr val="FFFFFF"/>
                </a:solidFill>
              </a:rPr>
              <a:t>   </a:t>
            </a:r>
          </a:p>
        </p:txBody>
      </p:sp>
      <p:sp>
        <p:nvSpPr>
          <p:cNvPr id="223" name="Google Shape;223;p42"/>
          <p:cNvSpPr txBox="1">
            <a:spLocks noGrp="1"/>
          </p:cNvSpPr>
          <p:nvPr>
            <p:ph type="title"/>
          </p:nvPr>
        </p:nvSpPr>
        <p:spPr>
          <a:xfrm>
            <a:off x="211544" y="28635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Perception vs. Reality</a:t>
            </a:r>
            <a:endParaRPr/>
          </a:p>
        </p:txBody>
      </p:sp>
      <p:sp>
        <p:nvSpPr>
          <p:cNvPr id="226" name="Google Shape;226;p42"/>
          <p:cNvSpPr txBox="1">
            <a:spLocks noGrp="1"/>
          </p:cNvSpPr>
          <p:nvPr>
            <p:ph type="subTitle" idx="3"/>
          </p:nvPr>
        </p:nvSpPr>
        <p:spPr>
          <a:xfrm>
            <a:off x="4731150" y="3272726"/>
            <a:ext cx="3001585"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sz="1400"/>
              <a:t>Competency Building</a:t>
            </a:r>
            <a:endParaRPr sz="1400"/>
          </a:p>
        </p:txBody>
      </p:sp>
      <p:sp>
        <p:nvSpPr>
          <p:cNvPr id="227" name="Google Shape;227;p42"/>
          <p:cNvSpPr txBox="1">
            <a:spLocks noGrp="1"/>
          </p:cNvSpPr>
          <p:nvPr>
            <p:ph type="subTitle" idx="4"/>
          </p:nvPr>
        </p:nvSpPr>
        <p:spPr>
          <a:xfrm>
            <a:off x="4898974" y="3651392"/>
            <a:ext cx="3552403"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t>More check-offs</a:t>
            </a:r>
          </a:p>
          <a:p>
            <a:pPr marL="0" lvl="0" indent="0" algn="l" rtl="0">
              <a:spcBef>
                <a:spcPts val="0"/>
              </a:spcBef>
              <a:spcAft>
                <a:spcPts val="0"/>
              </a:spcAft>
              <a:buNone/>
            </a:pPr>
            <a:r>
              <a:rPr lang="en" sz="1100"/>
              <a:t>Rapid skill attainment</a:t>
            </a:r>
          </a:p>
          <a:p>
            <a:pPr marL="0" lvl="0" indent="0" algn="l" rtl="0">
              <a:spcBef>
                <a:spcPts val="0"/>
              </a:spcBef>
              <a:spcAft>
                <a:spcPts val="0"/>
              </a:spcAft>
              <a:buNone/>
            </a:pPr>
            <a:r>
              <a:rPr lang="en" sz="1100"/>
              <a:t>Tons of paperwork</a:t>
            </a:r>
          </a:p>
        </p:txBody>
      </p:sp>
      <p:sp>
        <p:nvSpPr>
          <p:cNvPr id="228" name="Google Shape;228;p42"/>
          <p:cNvSpPr txBox="1">
            <a:spLocks noGrp="1"/>
          </p:cNvSpPr>
          <p:nvPr>
            <p:ph type="subTitle" idx="5"/>
          </p:nvPr>
        </p:nvSpPr>
        <p:spPr>
          <a:xfrm>
            <a:off x="4743421" y="2250396"/>
            <a:ext cx="3553688" cy="426778"/>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sz="1400"/>
              <a:t>Learning Multiple Systems</a:t>
            </a:r>
            <a:endParaRPr sz="1400"/>
          </a:p>
        </p:txBody>
      </p:sp>
      <p:sp>
        <p:nvSpPr>
          <p:cNvPr id="229" name="Google Shape;229;p42"/>
          <p:cNvSpPr txBox="1">
            <a:spLocks noGrp="1"/>
          </p:cNvSpPr>
          <p:nvPr>
            <p:ph type="subTitle" idx="6"/>
          </p:nvPr>
        </p:nvSpPr>
        <p:spPr>
          <a:xfrm>
            <a:off x="4886703" y="2645707"/>
            <a:ext cx="3410406"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t>New </a:t>
            </a:r>
            <a:r>
              <a:rPr lang="en-US" sz="1100"/>
              <a:t>EHRs</a:t>
            </a:r>
          </a:p>
          <a:p>
            <a:pPr marL="0" lvl="0" indent="0" algn="l" rtl="0">
              <a:spcBef>
                <a:spcPts val="0"/>
              </a:spcBef>
              <a:spcAft>
                <a:spcPts val="0"/>
              </a:spcAft>
              <a:buNone/>
            </a:pPr>
            <a:r>
              <a:rPr lang="en-US" sz="1100"/>
              <a:t>Multiple technologies</a:t>
            </a:r>
          </a:p>
          <a:p>
            <a:pPr marL="0" lvl="0" indent="0" algn="l" rtl="0">
              <a:spcBef>
                <a:spcPts val="0"/>
              </a:spcBef>
              <a:spcAft>
                <a:spcPts val="0"/>
              </a:spcAft>
              <a:buNone/>
            </a:pPr>
            <a:r>
              <a:rPr lang="en-US" sz="1100"/>
              <a:t>Coordinating communication</a:t>
            </a:r>
            <a:endParaRPr sz="1100"/>
          </a:p>
        </p:txBody>
      </p:sp>
      <p:sp>
        <p:nvSpPr>
          <p:cNvPr id="230" name="Google Shape;230;p42"/>
          <p:cNvSpPr txBox="1">
            <a:spLocks noGrp="1"/>
          </p:cNvSpPr>
          <p:nvPr>
            <p:ph type="subTitle" idx="7"/>
          </p:nvPr>
        </p:nvSpPr>
        <p:spPr>
          <a:xfrm>
            <a:off x="4731150" y="4404853"/>
            <a:ext cx="4117982" cy="71343"/>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sz="1400"/>
              <a:t>Overloaded support systems</a:t>
            </a:r>
            <a:endParaRPr sz="1400"/>
          </a:p>
        </p:txBody>
      </p:sp>
      <p:sp>
        <p:nvSpPr>
          <p:cNvPr id="231" name="Google Shape;231;p42"/>
          <p:cNvSpPr txBox="1">
            <a:spLocks noGrp="1"/>
          </p:cNvSpPr>
          <p:nvPr>
            <p:ph type="subTitle" idx="8"/>
          </p:nvPr>
        </p:nvSpPr>
        <p:spPr>
          <a:xfrm>
            <a:off x="4898974" y="4440525"/>
            <a:ext cx="3385864" cy="53925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t>Nurse leaders, educators, and preceptors are limited in capacity themselves</a:t>
            </a:r>
            <a:endParaRPr sz="1100"/>
          </a:p>
        </p:txBody>
      </p:sp>
      <p:sp>
        <p:nvSpPr>
          <p:cNvPr id="26" name="Google Shape;228;p42"/>
          <p:cNvSpPr txBox="1">
            <a:spLocks noGrp="1"/>
          </p:cNvSpPr>
          <p:nvPr>
            <p:ph type="subTitle" idx="5"/>
          </p:nvPr>
        </p:nvSpPr>
        <p:spPr>
          <a:xfrm>
            <a:off x="4743421" y="1228066"/>
            <a:ext cx="3553688" cy="426778"/>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sz="1400"/>
              <a:t>Overwhelming experiences</a:t>
            </a:r>
            <a:endParaRPr sz="1400"/>
          </a:p>
        </p:txBody>
      </p:sp>
      <p:sp>
        <p:nvSpPr>
          <p:cNvPr id="27" name="Google Shape;229;p42"/>
          <p:cNvSpPr txBox="1">
            <a:spLocks noGrp="1"/>
          </p:cNvSpPr>
          <p:nvPr>
            <p:ph type="subTitle" idx="6"/>
          </p:nvPr>
        </p:nvSpPr>
        <p:spPr>
          <a:xfrm>
            <a:off x="4886703" y="1623377"/>
            <a:ext cx="3410406"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100"/>
              <a:t>Moral distress</a:t>
            </a:r>
          </a:p>
          <a:p>
            <a:pPr marL="0" lvl="0" indent="0" algn="l" rtl="0">
              <a:spcBef>
                <a:spcPts val="0"/>
              </a:spcBef>
              <a:spcAft>
                <a:spcPts val="0"/>
              </a:spcAft>
              <a:buNone/>
            </a:pPr>
            <a:r>
              <a:rPr lang="en-US" sz="1100"/>
              <a:t>Burnout</a:t>
            </a:r>
          </a:p>
          <a:p>
            <a:pPr marL="0" lvl="0" indent="0" algn="l" rtl="0">
              <a:spcBef>
                <a:spcPts val="0"/>
              </a:spcBef>
              <a:spcAft>
                <a:spcPts val="0"/>
              </a:spcAft>
              <a:buNone/>
            </a:pPr>
            <a:r>
              <a:rPr lang="en-US" sz="1100"/>
              <a:t>Compassion Fatigue</a:t>
            </a:r>
            <a:endParaRPr sz="1100"/>
          </a:p>
        </p:txBody>
      </p:sp>
      <p:sp>
        <p:nvSpPr>
          <p:cNvPr id="28" name="Google Shape;228;p42"/>
          <p:cNvSpPr txBox="1">
            <a:spLocks noGrp="1"/>
          </p:cNvSpPr>
          <p:nvPr>
            <p:ph type="subTitle" idx="5"/>
          </p:nvPr>
        </p:nvSpPr>
        <p:spPr>
          <a:xfrm>
            <a:off x="562875" y="3224614"/>
            <a:ext cx="3553688" cy="426778"/>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Clr>
                <a:schemeClr val="dk1"/>
              </a:buClr>
              <a:buSzPts val="1100"/>
              <a:buFont typeface="Arial"/>
              <a:buNone/>
            </a:pPr>
            <a:r>
              <a:rPr lang="en" sz="1400"/>
              <a:t>I am </a:t>
            </a:r>
            <a:r>
              <a:rPr lang="en" sz="1400" i="1"/>
              <a:t>finally</a:t>
            </a:r>
            <a:r>
              <a:rPr lang="en" sz="1400"/>
              <a:t> going to get to help people.</a:t>
            </a:r>
            <a:endParaRPr sz="1400"/>
          </a:p>
        </p:txBody>
      </p:sp>
      <p:grpSp>
        <p:nvGrpSpPr>
          <p:cNvPr id="29" name="Google Shape;5664;p84"/>
          <p:cNvGrpSpPr/>
          <p:nvPr/>
        </p:nvGrpSpPr>
        <p:grpSpPr>
          <a:xfrm>
            <a:off x="7959021" y="435335"/>
            <a:ext cx="676176" cy="656413"/>
            <a:chOff x="5049725" y="3806450"/>
            <a:chExt cx="481825" cy="481825"/>
          </a:xfrm>
          <a:solidFill>
            <a:schemeClr val="bg1"/>
          </a:solidFill>
        </p:grpSpPr>
        <p:sp>
          <p:nvSpPr>
            <p:cNvPr id="30" name="Google Shape;5665;p8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5666;p8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 name="Google Shape;5667;p8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3" name="Google Shape;5668;p84"/>
          <p:cNvGrpSpPr/>
          <p:nvPr/>
        </p:nvGrpSpPr>
        <p:grpSpPr>
          <a:xfrm>
            <a:off x="1872394" y="1924683"/>
            <a:ext cx="868523" cy="873153"/>
            <a:chOff x="5651375" y="3806450"/>
            <a:chExt cx="481825" cy="481825"/>
          </a:xfrm>
          <a:solidFill>
            <a:schemeClr val="accent6">
              <a:lumMod val="75000"/>
            </a:schemeClr>
          </a:solidFill>
        </p:grpSpPr>
        <p:sp>
          <p:nvSpPr>
            <p:cNvPr id="34" name="Google Shape;5669;p8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 name="Google Shape;5670;p8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 name="Google Shape;5671;p8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 name="Google Shape;5672;p8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TextBox 1">
            <a:extLst>
              <a:ext uri="{FF2B5EF4-FFF2-40B4-BE49-F238E27FC236}">
                <a16:creationId xmlns:a16="http://schemas.microsoft.com/office/drawing/2014/main" id="{974D3864-F0EB-4A9E-B73E-79C22DCFDD75}"/>
              </a:ext>
            </a:extLst>
          </p:cNvPr>
          <p:cNvSpPr txBox="1"/>
          <p:nvPr/>
        </p:nvSpPr>
        <p:spPr>
          <a:xfrm>
            <a:off x="8031568" y="103667"/>
            <a:ext cx="85592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solidFill>
                  <a:schemeClr val="accent1">
                    <a:lumMod val="25000"/>
                  </a:schemeClr>
                </a:solidFill>
              </a:rPr>
              <a:t>Building Resiliency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60"/>
          <p:cNvSpPr/>
          <p:nvPr/>
        </p:nvSpPr>
        <p:spPr>
          <a:xfrm>
            <a:off x="713225" y="557100"/>
            <a:ext cx="4029300" cy="4029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0"/>
          <p:cNvSpPr txBox="1">
            <a:spLocks noGrp="1"/>
          </p:cNvSpPr>
          <p:nvPr>
            <p:ph type="title"/>
          </p:nvPr>
        </p:nvSpPr>
        <p:spPr>
          <a:xfrm>
            <a:off x="5687125" y="1682500"/>
            <a:ext cx="274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Parachute</a:t>
            </a:r>
            <a:endParaRPr/>
          </a:p>
        </p:txBody>
      </p:sp>
      <p:sp>
        <p:nvSpPr>
          <p:cNvPr id="601" name="Google Shape;601;p60"/>
          <p:cNvSpPr txBox="1">
            <a:spLocks noGrp="1"/>
          </p:cNvSpPr>
          <p:nvPr>
            <p:ph type="subTitle" idx="1"/>
          </p:nvPr>
        </p:nvSpPr>
        <p:spPr>
          <a:xfrm>
            <a:off x="5687125" y="2313433"/>
            <a:ext cx="2743500" cy="13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A </a:t>
            </a:r>
            <a:r>
              <a:rPr lang="en-US" b="1" i="1"/>
              <a:t>nurse-centric</a:t>
            </a:r>
            <a:r>
              <a:rPr lang="en-US"/>
              <a:t> mobile app that promotes resiliency, wellness, and retention of new nurses in acute care settings.</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sp>
        <p:nvSpPr>
          <p:cNvPr id="603" name="Google Shape;603;p60"/>
          <p:cNvSpPr/>
          <p:nvPr/>
        </p:nvSpPr>
        <p:spPr>
          <a:xfrm>
            <a:off x="1997288" y="1126963"/>
            <a:ext cx="1461172" cy="2889585"/>
          </a:xfrm>
          <a:custGeom>
            <a:avLst/>
            <a:gdLst/>
            <a:ahLst/>
            <a:cxnLst/>
            <a:rect l="l" t="t" r="r" b="b"/>
            <a:pathLst>
              <a:path w="61960" h="122466" extrusionOk="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457" y="1834400"/>
            <a:ext cx="1164833" cy="1164833"/>
          </a:xfrm>
          <a:prstGeom prst="rect">
            <a:avLst/>
          </a:prstGeom>
        </p:spPr>
      </p:pic>
      <p:sp>
        <p:nvSpPr>
          <p:cNvPr id="3" name="TextBox 2"/>
          <p:cNvSpPr txBox="1"/>
          <p:nvPr/>
        </p:nvSpPr>
        <p:spPr>
          <a:xfrm>
            <a:off x="2233402" y="2891511"/>
            <a:ext cx="1076888" cy="215444"/>
          </a:xfrm>
          <a:prstGeom prst="rect">
            <a:avLst/>
          </a:prstGeom>
          <a:noFill/>
        </p:spPr>
        <p:txBody>
          <a:bodyPr wrap="square" rtlCol="0">
            <a:spAutoFit/>
          </a:bodyPr>
          <a:lstStyle/>
          <a:p>
            <a:r>
              <a:rPr lang="en-US" sz="800" spc="300">
                <a:solidFill>
                  <a:srgbClr val="5F2EEA"/>
                </a:solidFill>
                <a:latin typeface="Calibri" panose="020F0502020204030204" pitchFamily="34" charset="0"/>
                <a:cs typeface="Calibri" panose="020F0502020204030204" pitchFamily="34" charset="0"/>
              </a:rPr>
              <a:t>PARACHUTE</a:t>
            </a:r>
          </a:p>
        </p:txBody>
      </p:sp>
      <p:sp>
        <p:nvSpPr>
          <p:cNvPr id="4" name="TextBox 3"/>
          <p:cNvSpPr txBox="1"/>
          <p:nvPr/>
        </p:nvSpPr>
        <p:spPr>
          <a:xfrm>
            <a:off x="7381506" y="4893917"/>
            <a:ext cx="1762494" cy="184666"/>
          </a:xfrm>
          <a:prstGeom prst="rect">
            <a:avLst/>
          </a:prstGeom>
          <a:noFill/>
        </p:spPr>
        <p:txBody>
          <a:bodyPr wrap="square" rtlCol="0">
            <a:spAutoFit/>
          </a:bodyPr>
          <a:lstStyle/>
          <a:p>
            <a:r>
              <a:rPr lang="en-US" sz="600">
                <a:solidFill>
                  <a:schemeClr val="bg1"/>
                </a:solidFill>
              </a:rPr>
              <a:t>Icon taken from </a:t>
            </a:r>
            <a:r>
              <a:rPr lang="en-US" sz="600">
                <a:solidFill>
                  <a:schemeClr val="bg1"/>
                </a:solidFill>
                <a:hlinkClick r:id="rId4"/>
              </a:rPr>
              <a:t>Good Ware</a:t>
            </a:r>
            <a:r>
              <a:rPr lang="en-US" sz="600">
                <a:solidFill>
                  <a:schemeClr val="bg1"/>
                </a:solidFill>
              </a:rPr>
              <a:t> from </a:t>
            </a:r>
            <a:r>
              <a:rPr lang="en-US" sz="600">
                <a:solidFill>
                  <a:schemeClr val="bg1"/>
                </a:solidFill>
                <a:hlinkClick r:id="rId5"/>
              </a:rPr>
              <a:t>Flaticon.com</a:t>
            </a:r>
            <a:endParaRPr lang="en-US" sz="600">
              <a:solidFill>
                <a:schemeClr val="bg1"/>
              </a:solidFill>
            </a:endParaRPr>
          </a:p>
        </p:txBody>
      </p:sp>
      <p:sp>
        <p:nvSpPr>
          <p:cNvPr id="5" name="TextBox 4">
            <a:extLst>
              <a:ext uri="{FF2B5EF4-FFF2-40B4-BE49-F238E27FC236}">
                <a16:creationId xmlns:a16="http://schemas.microsoft.com/office/drawing/2014/main" id="{C36A7006-AF67-4C3F-AE9F-9CE36C02C6E3}"/>
              </a:ext>
            </a:extLst>
          </p:cNvPr>
          <p:cNvSpPr txBox="1"/>
          <p:nvPr/>
        </p:nvSpPr>
        <p:spPr>
          <a:xfrm>
            <a:off x="8098022" y="163476"/>
            <a:ext cx="85592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solidFill>
                  <a:schemeClr val="accent1">
                    <a:lumMod val="25000"/>
                  </a:schemeClr>
                </a:solidFill>
              </a:rPr>
              <a:t>Building Resiliency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3"/>
                                        </p:tgtEl>
                                        <p:attrNameLst>
                                          <p:attrName>style.visibility</p:attrName>
                                        </p:attrNameLst>
                                      </p:cBhvr>
                                      <p:to>
                                        <p:strVal val="visible"/>
                                      </p:to>
                                    </p:set>
                                    <p:animEffect transition="in" filter="fade">
                                      <p:cBhvr>
                                        <p:cTn id="7" dur="500"/>
                                        <p:tgtEl>
                                          <p:spTgt spid="60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 grpId="0" animBg="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E7191"/>
        </a:solidFill>
        <a:effectLst/>
      </p:bgPr>
    </p:bg>
    <p:spTree>
      <p:nvGrpSpPr>
        <p:cNvPr id="1" name=""/>
        <p:cNvGrpSpPr/>
        <p:nvPr/>
      </p:nvGrpSpPr>
      <p:grpSpPr>
        <a:xfrm>
          <a:off x="0" y="0"/>
          <a:ext cx="0" cy="0"/>
          <a:chOff x="0" y="0"/>
          <a:chExt cx="0" cy="0"/>
        </a:xfrm>
      </p:grpSpPr>
      <p:sp>
        <p:nvSpPr>
          <p:cNvPr id="4" name="Subtitle 3"/>
          <p:cNvSpPr>
            <a:spLocks noGrp="1"/>
          </p:cNvSpPr>
          <p:nvPr>
            <p:ph type="subTitle" idx="2"/>
          </p:nvPr>
        </p:nvSpPr>
        <p:spPr/>
        <p:txBody>
          <a:bodyPr/>
          <a:lstStyle/>
          <a:p>
            <a:endParaRPr lang="en-US"/>
          </a:p>
        </p:txBody>
      </p:sp>
      <p:sp>
        <p:nvSpPr>
          <p:cNvPr id="7" name="Subtitle 6"/>
          <p:cNvSpPr>
            <a:spLocks noGrp="1"/>
          </p:cNvSpPr>
          <p:nvPr>
            <p:ph type="subTitle" idx="5"/>
          </p:nvPr>
        </p:nvSpPr>
        <p:spPr/>
        <p:txBody>
          <a:bodyPr/>
          <a:lstStyle/>
          <a:p>
            <a:endParaRPr lang="en-US"/>
          </a:p>
        </p:txBody>
      </p:sp>
      <p:sp>
        <p:nvSpPr>
          <p:cNvPr id="10" name="Subtitle 9"/>
          <p:cNvSpPr>
            <a:spLocks noGrp="1"/>
          </p:cNvSpPr>
          <p:nvPr>
            <p:ph type="subTitle" idx="8"/>
          </p:nvPr>
        </p:nvSpPr>
        <p:spPr/>
        <p:txBody>
          <a:bodyPr/>
          <a:lstStyle/>
          <a:p>
            <a:endParaRPr lang="en-US"/>
          </a:p>
        </p:txBody>
      </p:sp>
      <p:sp>
        <p:nvSpPr>
          <p:cNvPr id="13" name="Subtitle 12"/>
          <p:cNvSpPr>
            <a:spLocks noGrp="1"/>
          </p:cNvSpPr>
          <p:nvPr>
            <p:ph type="subTitle" idx="14"/>
          </p:nvPr>
        </p:nvSpPr>
        <p:spPr/>
        <p:txBody>
          <a:bodyPr/>
          <a:lstStyle/>
          <a:p>
            <a:endParaRPr lang="en-US"/>
          </a:p>
        </p:txBody>
      </p:sp>
      <p:pic>
        <p:nvPicPr>
          <p:cNvPr id="15" name="Picture 1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839159" cy="5143500"/>
          </a:xfrm>
          <a:prstGeom prst="rect">
            <a:avLst/>
          </a:prstGeom>
        </p:spPr>
      </p:pic>
      <p:pic>
        <p:nvPicPr>
          <p:cNvPr id="17" name="Picture 1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9439" y="0"/>
            <a:ext cx="2644101" cy="5143500"/>
          </a:xfrm>
          <a:prstGeom prst="rect">
            <a:avLst/>
          </a:prstGeom>
        </p:spPr>
      </p:pic>
      <p:pic>
        <p:nvPicPr>
          <p:cNvPr id="2" name="Picture 1"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8172" y="0"/>
            <a:ext cx="2467655" cy="5143500"/>
          </a:xfrm>
          <a:prstGeom prst="rect">
            <a:avLst/>
          </a:prstGeom>
        </p:spPr>
      </p:pic>
      <p:cxnSp>
        <p:nvCxnSpPr>
          <p:cNvPr id="19" name="Straight Arrow Connector 18"/>
          <p:cNvCxnSpPr/>
          <p:nvPr/>
        </p:nvCxnSpPr>
        <p:spPr>
          <a:xfrm>
            <a:off x="3226058" y="2654188"/>
            <a:ext cx="350622" cy="39650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extBox 19"/>
          <p:cNvSpPr txBox="1"/>
          <p:nvPr/>
        </p:nvSpPr>
        <p:spPr>
          <a:xfrm>
            <a:off x="2658228" y="2258976"/>
            <a:ext cx="730449" cy="415498"/>
          </a:xfrm>
          <a:prstGeom prst="rect">
            <a:avLst/>
          </a:prstGeom>
          <a:noFill/>
        </p:spPr>
        <p:txBody>
          <a:bodyPr wrap="square" rtlCol="0">
            <a:spAutoFit/>
          </a:bodyPr>
          <a:lstStyle/>
          <a:p>
            <a:pPr algn="ctr"/>
            <a:r>
              <a:rPr lang="en-US" sz="700">
                <a:solidFill>
                  <a:schemeClr val="bg1"/>
                </a:solidFill>
                <a:latin typeface="Montserrat" panose="020B0604020202020204" charset="0"/>
              </a:rPr>
              <a:t>Access professional services</a:t>
            </a:r>
          </a:p>
        </p:txBody>
      </p:sp>
      <p:cxnSp>
        <p:nvCxnSpPr>
          <p:cNvPr id="21" name="Straight Arrow Connector 20"/>
          <p:cNvCxnSpPr>
            <a:stCxn id="17" idx="1"/>
          </p:cNvCxnSpPr>
          <p:nvPr/>
        </p:nvCxnSpPr>
        <p:spPr>
          <a:xfrm>
            <a:off x="6459439" y="2571750"/>
            <a:ext cx="28797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3" name="TextBox 22"/>
          <p:cNvSpPr txBox="1"/>
          <p:nvPr/>
        </p:nvSpPr>
        <p:spPr>
          <a:xfrm>
            <a:off x="5906404" y="2372674"/>
            <a:ext cx="730449" cy="415498"/>
          </a:xfrm>
          <a:prstGeom prst="rect">
            <a:avLst/>
          </a:prstGeom>
          <a:noFill/>
        </p:spPr>
        <p:txBody>
          <a:bodyPr wrap="square" rtlCol="0">
            <a:spAutoFit/>
          </a:bodyPr>
          <a:lstStyle/>
          <a:p>
            <a:pPr algn="ctr"/>
            <a:r>
              <a:rPr lang="en-US" sz="700">
                <a:solidFill>
                  <a:schemeClr val="bg1"/>
                </a:solidFill>
                <a:latin typeface="Montserrat" panose="020B0604020202020204" charset="0"/>
              </a:rPr>
              <a:t>Share journal entries</a:t>
            </a:r>
          </a:p>
        </p:txBody>
      </p:sp>
      <p:sp>
        <p:nvSpPr>
          <p:cNvPr id="3" name="TextBox 2">
            <a:extLst>
              <a:ext uri="{FF2B5EF4-FFF2-40B4-BE49-F238E27FC236}">
                <a16:creationId xmlns:a16="http://schemas.microsoft.com/office/drawing/2014/main" id="{A945253D-DFD2-4B16-B6DD-D58D7E24A596}"/>
              </a:ext>
            </a:extLst>
          </p:cNvPr>
          <p:cNvSpPr txBox="1"/>
          <p:nvPr/>
        </p:nvSpPr>
        <p:spPr>
          <a:xfrm>
            <a:off x="8164475" y="223284"/>
            <a:ext cx="85592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solidFill>
                  <a:schemeClr val="bg1"/>
                </a:solidFill>
              </a:rPr>
              <a:t>Building Resiliency</a:t>
            </a:r>
          </a:p>
        </p:txBody>
      </p:sp>
    </p:spTree>
    <p:extLst>
      <p:ext uri="{BB962C8B-B14F-4D97-AF65-F5344CB8AC3E}">
        <p14:creationId xmlns:p14="http://schemas.microsoft.com/office/powerpoint/2010/main" val="150705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E7191"/>
        </a:solidFill>
        <a:effectLst/>
      </p:bgPr>
    </p:bg>
    <p:spTree>
      <p:nvGrpSpPr>
        <p:cNvPr id="1" name=""/>
        <p:cNvGrpSpPr/>
        <p:nvPr/>
      </p:nvGrpSpPr>
      <p:grpSpPr>
        <a:xfrm>
          <a:off x="0" y="0"/>
          <a:ext cx="0" cy="0"/>
          <a:chOff x="0" y="0"/>
          <a:chExt cx="0" cy="0"/>
        </a:xfrm>
      </p:grpSpPr>
      <p:sp>
        <p:nvSpPr>
          <p:cNvPr id="4" name="Subtitle 3"/>
          <p:cNvSpPr>
            <a:spLocks noGrp="1"/>
          </p:cNvSpPr>
          <p:nvPr>
            <p:ph type="subTitle" idx="2"/>
          </p:nvPr>
        </p:nvSpPr>
        <p:spPr/>
        <p:txBody>
          <a:bodyPr/>
          <a:lstStyle/>
          <a:p>
            <a:endParaRPr lang="en-US"/>
          </a:p>
        </p:txBody>
      </p:sp>
      <p:sp>
        <p:nvSpPr>
          <p:cNvPr id="7" name="Subtitle 6"/>
          <p:cNvSpPr>
            <a:spLocks noGrp="1"/>
          </p:cNvSpPr>
          <p:nvPr>
            <p:ph type="subTitle" idx="5"/>
          </p:nvPr>
        </p:nvSpPr>
        <p:spPr/>
        <p:txBody>
          <a:bodyPr/>
          <a:lstStyle/>
          <a:p>
            <a:endParaRPr lang="en-US"/>
          </a:p>
        </p:txBody>
      </p:sp>
      <p:sp>
        <p:nvSpPr>
          <p:cNvPr id="10" name="Subtitle 9"/>
          <p:cNvSpPr>
            <a:spLocks noGrp="1"/>
          </p:cNvSpPr>
          <p:nvPr>
            <p:ph type="subTitle" idx="8"/>
          </p:nvPr>
        </p:nvSpPr>
        <p:spPr/>
        <p:txBody>
          <a:bodyPr/>
          <a:lstStyle/>
          <a:p>
            <a:endParaRPr lang="en-US"/>
          </a:p>
        </p:txBody>
      </p:sp>
      <p:sp>
        <p:nvSpPr>
          <p:cNvPr id="13" name="Subtitle 12"/>
          <p:cNvSpPr>
            <a:spLocks noGrp="1"/>
          </p:cNvSpPr>
          <p:nvPr>
            <p:ph type="subTitle" idx="14"/>
          </p:nvPr>
        </p:nvSpPr>
        <p:spPr/>
        <p:txBody>
          <a:bodyPr/>
          <a:lstStyle/>
          <a:p>
            <a:endParaRPr lang="en-US"/>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757" y="0"/>
            <a:ext cx="2502952" cy="5143500"/>
          </a:xfrm>
          <a:prstGeom prst="rect">
            <a:avLst/>
          </a:prstGeom>
        </p:spPr>
      </p:pic>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5553" y="0"/>
            <a:ext cx="2489638" cy="5143500"/>
          </a:xfrm>
          <a:prstGeom prst="rect">
            <a:avLst/>
          </a:prstGeom>
        </p:spPr>
      </p:pic>
      <p:pic>
        <p:nvPicPr>
          <p:cNvPr id="5" name="Picture 4"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0035" y="0"/>
            <a:ext cx="2486244" cy="5143500"/>
          </a:xfrm>
          <a:prstGeom prst="rect">
            <a:avLst/>
          </a:prstGeom>
        </p:spPr>
      </p:pic>
      <p:sp>
        <p:nvSpPr>
          <p:cNvPr id="6" name="TextBox 5">
            <a:extLst>
              <a:ext uri="{FF2B5EF4-FFF2-40B4-BE49-F238E27FC236}">
                <a16:creationId xmlns:a16="http://schemas.microsoft.com/office/drawing/2014/main" id="{C5DA11A2-9499-4F19-A77A-FA35DBD16AF2}"/>
              </a:ext>
            </a:extLst>
          </p:cNvPr>
          <p:cNvSpPr txBox="1"/>
          <p:nvPr/>
        </p:nvSpPr>
        <p:spPr>
          <a:xfrm>
            <a:off x="8137894" y="249865"/>
            <a:ext cx="85592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solidFill>
                  <a:schemeClr val="bg1"/>
                </a:solidFill>
              </a:rPr>
              <a:t>Building Resiliency</a:t>
            </a:r>
          </a:p>
        </p:txBody>
      </p:sp>
    </p:spTree>
    <p:extLst>
      <p:ext uri="{BB962C8B-B14F-4D97-AF65-F5344CB8AC3E}">
        <p14:creationId xmlns:p14="http://schemas.microsoft.com/office/powerpoint/2010/main" val="2382318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2" name="Rectangle 1">
            <a:extLst>
              <a:ext uri="{FF2B5EF4-FFF2-40B4-BE49-F238E27FC236}">
                <a16:creationId xmlns:a16="http://schemas.microsoft.com/office/drawing/2014/main" id="{2192EA05-B3F9-5F4E-8890-17E996126785}"/>
              </a:ext>
            </a:extLst>
          </p:cNvPr>
          <p:cNvSpPr/>
          <p:nvPr/>
        </p:nvSpPr>
        <p:spPr>
          <a:xfrm>
            <a:off x="3889102" y="0"/>
            <a:ext cx="526483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1350" kern="1200">
                <a:solidFill>
                  <a:srgbClr val="FFFFFF"/>
                </a:solidFill>
              </a:rPr>
              <a:t>   </a:t>
            </a:r>
          </a:p>
        </p:txBody>
      </p:sp>
      <p:sp>
        <p:nvSpPr>
          <p:cNvPr id="644" name="Google Shape;644;p65"/>
          <p:cNvSpPr txBox="1">
            <a:spLocks noGrp="1"/>
          </p:cNvSpPr>
          <p:nvPr>
            <p:ph type="title"/>
          </p:nvPr>
        </p:nvSpPr>
        <p:spPr>
          <a:xfrm>
            <a:off x="-311669" y="708722"/>
            <a:ext cx="4709760" cy="572700"/>
          </a:xfrm>
          <a:prstGeom prst="rect">
            <a:avLst/>
          </a:prstGeom>
        </p:spPr>
        <p:txBody>
          <a:bodyPr spcFirstLastPara="1" wrap="square" lIns="91425" tIns="91425" rIns="91425" bIns="91425" anchor="t" anchorCtr="0">
            <a:noAutofit/>
          </a:bodyPr>
          <a:lstStyle/>
          <a:p>
            <a:r>
              <a:rPr lang="en-CA" sz="2100"/>
              <a:t>Optional Notifications</a:t>
            </a:r>
            <a:endParaRPr sz="2100"/>
          </a:p>
        </p:txBody>
      </p:sp>
      <p:sp>
        <p:nvSpPr>
          <p:cNvPr id="645" name="Google Shape;645;p65"/>
          <p:cNvSpPr txBox="1">
            <a:spLocks noGrp="1"/>
          </p:cNvSpPr>
          <p:nvPr>
            <p:ph type="subTitle" idx="1"/>
          </p:nvPr>
        </p:nvSpPr>
        <p:spPr>
          <a:xfrm>
            <a:off x="-102137" y="2836122"/>
            <a:ext cx="2154101" cy="637398"/>
          </a:xfrm>
          <a:prstGeom prst="rect">
            <a:avLst/>
          </a:prstGeom>
        </p:spPr>
        <p:txBody>
          <a:bodyPr spcFirstLastPara="1" wrap="square" lIns="91425" tIns="91425" rIns="91425" bIns="91425" anchor="t" anchorCtr="0">
            <a:noAutofit/>
          </a:bodyPr>
          <a:lstStyle/>
          <a:p>
            <a:pPr marL="0" indent="0">
              <a:spcAft>
                <a:spcPts val="1600"/>
              </a:spcAft>
            </a:pPr>
            <a:r>
              <a:rPr lang="en-CA" sz="1600"/>
              <a:t>Encouragement </a:t>
            </a:r>
            <a:endParaRPr sz="1600"/>
          </a:p>
        </p:txBody>
      </p:sp>
      <p:sp>
        <p:nvSpPr>
          <p:cNvPr id="646" name="Google Shape;646;p65"/>
          <p:cNvSpPr txBox="1">
            <a:spLocks noGrp="1"/>
          </p:cNvSpPr>
          <p:nvPr>
            <p:ph type="subTitle" idx="2"/>
          </p:nvPr>
        </p:nvSpPr>
        <p:spPr>
          <a:xfrm>
            <a:off x="1824359" y="2782010"/>
            <a:ext cx="1647300" cy="572700"/>
          </a:xfrm>
          <a:prstGeom prst="rect">
            <a:avLst/>
          </a:prstGeom>
        </p:spPr>
        <p:txBody>
          <a:bodyPr spcFirstLastPara="1" wrap="square" lIns="91425" tIns="91425" rIns="91425" bIns="91425" anchor="t" anchorCtr="0">
            <a:noAutofit/>
          </a:bodyPr>
          <a:lstStyle/>
          <a:p>
            <a:pPr marL="0" indent="0">
              <a:spcAft>
                <a:spcPts val="1600"/>
              </a:spcAft>
            </a:pPr>
            <a:r>
              <a:rPr lang="en-CA"/>
              <a:t>Milestones</a:t>
            </a:r>
            <a:endParaRPr/>
          </a:p>
        </p:txBody>
      </p:sp>
      <p:sp>
        <p:nvSpPr>
          <p:cNvPr id="647" name="Google Shape;647;p65"/>
          <p:cNvSpPr txBox="1">
            <a:spLocks noGrp="1"/>
          </p:cNvSpPr>
          <p:nvPr>
            <p:ph type="subTitle" idx="3"/>
          </p:nvPr>
        </p:nvSpPr>
        <p:spPr>
          <a:xfrm>
            <a:off x="4089740" y="2792990"/>
            <a:ext cx="1647300" cy="572700"/>
          </a:xfrm>
          <a:prstGeom prst="rect">
            <a:avLst/>
          </a:prstGeom>
        </p:spPr>
        <p:txBody>
          <a:bodyPr spcFirstLastPara="1" wrap="square" lIns="91425" tIns="91425" rIns="91425" bIns="91425" anchor="t" anchorCtr="0">
            <a:noAutofit/>
          </a:bodyPr>
          <a:lstStyle/>
          <a:p>
            <a:pPr marL="0" indent="0">
              <a:spcAft>
                <a:spcPts val="1600"/>
              </a:spcAft>
            </a:pPr>
            <a:r>
              <a:rPr lang="en"/>
              <a:t>Reporting + Dashboard</a:t>
            </a:r>
          </a:p>
        </p:txBody>
      </p:sp>
      <p:sp>
        <p:nvSpPr>
          <p:cNvPr id="648" name="Google Shape;648;p65"/>
          <p:cNvSpPr txBox="1">
            <a:spLocks noGrp="1"/>
          </p:cNvSpPr>
          <p:nvPr>
            <p:ph type="subTitle" idx="4"/>
          </p:nvPr>
        </p:nvSpPr>
        <p:spPr>
          <a:xfrm>
            <a:off x="5731391" y="2773359"/>
            <a:ext cx="1647300" cy="572700"/>
          </a:xfrm>
          <a:prstGeom prst="rect">
            <a:avLst/>
          </a:prstGeom>
        </p:spPr>
        <p:txBody>
          <a:bodyPr spcFirstLastPara="1" wrap="square" lIns="91425" tIns="91425" rIns="91425" bIns="91425" anchor="t" anchorCtr="0">
            <a:noAutofit/>
          </a:bodyPr>
          <a:lstStyle/>
          <a:p>
            <a:pPr marL="0" indent="0">
              <a:spcAft>
                <a:spcPts val="1600"/>
              </a:spcAft>
            </a:pPr>
            <a:r>
              <a:rPr lang="en"/>
              <a:t>Provider Network</a:t>
            </a:r>
          </a:p>
        </p:txBody>
      </p:sp>
      <p:sp>
        <p:nvSpPr>
          <p:cNvPr id="652" name="Google Shape;652;p65"/>
          <p:cNvSpPr txBox="1">
            <a:spLocks noGrp="1"/>
          </p:cNvSpPr>
          <p:nvPr>
            <p:ph type="subTitle" idx="8"/>
          </p:nvPr>
        </p:nvSpPr>
        <p:spPr>
          <a:xfrm>
            <a:off x="5217718" y="3518679"/>
            <a:ext cx="2150442" cy="947700"/>
          </a:xfrm>
          <a:prstGeom prst="rect">
            <a:avLst/>
          </a:prstGeom>
        </p:spPr>
        <p:txBody>
          <a:bodyPr spcFirstLastPara="1" wrap="square" lIns="91425" tIns="91425" rIns="91425" bIns="91425" anchor="t" anchorCtr="0">
            <a:noAutofit/>
          </a:bodyPr>
          <a:lstStyle/>
          <a:p>
            <a:pPr marL="447675" lvl="1" indent="0"/>
            <a:r>
              <a:rPr lang="en-US" sz="900">
                <a:solidFill>
                  <a:srgbClr val="63666A"/>
                </a:solidFill>
                <a:cs typeface="Arial"/>
              </a:rPr>
              <a:t>Expand directory of professionals (mental health practitioners, wellness coaches, etc.) and offer future telehealth visits</a:t>
            </a:r>
            <a:endParaRPr lang="en-US" sz="900">
              <a:solidFill>
                <a:srgbClr val="212121"/>
              </a:solidFill>
              <a:cs typeface="Arial"/>
            </a:endParaRPr>
          </a:p>
        </p:txBody>
      </p:sp>
      <p:sp>
        <p:nvSpPr>
          <p:cNvPr id="653" name="Google Shape;653;p65"/>
          <p:cNvSpPr/>
          <p:nvPr/>
        </p:nvSpPr>
        <p:spPr>
          <a:xfrm>
            <a:off x="486391" y="1547578"/>
            <a:ext cx="1124700" cy="1124700"/>
          </a:xfrm>
          <a:prstGeom prst="ellipse">
            <a:avLst/>
          </a:prstGeom>
          <a:solidFill>
            <a:schemeClr val="dk2"/>
          </a:solidFill>
          <a:ln>
            <a:noFill/>
          </a:ln>
        </p:spPr>
        <p:txBody>
          <a:bodyPr spcFirstLastPara="1" wrap="square" lIns="91425" tIns="91425" rIns="91425" bIns="91425" anchor="ctr" anchorCtr="0">
            <a:noAutofit/>
          </a:bodyPr>
          <a:lstStyle/>
          <a:p>
            <a:pPr defTabSz="914378"/>
            <a:endParaRPr>
              <a:ea typeface="+mn-ea"/>
            </a:endParaRPr>
          </a:p>
        </p:txBody>
      </p:sp>
      <p:sp>
        <p:nvSpPr>
          <p:cNvPr id="654" name="Google Shape;654;p65"/>
          <p:cNvSpPr/>
          <p:nvPr/>
        </p:nvSpPr>
        <p:spPr>
          <a:xfrm>
            <a:off x="2092330" y="1567457"/>
            <a:ext cx="1124700" cy="1124700"/>
          </a:xfrm>
          <a:prstGeom prst="ellipse">
            <a:avLst/>
          </a:prstGeom>
          <a:solidFill>
            <a:schemeClr val="dk2"/>
          </a:solidFill>
          <a:ln>
            <a:noFill/>
          </a:ln>
        </p:spPr>
        <p:txBody>
          <a:bodyPr spcFirstLastPara="1" wrap="square" lIns="91425" tIns="91425" rIns="91425" bIns="91425" anchor="ctr" anchorCtr="0">
            <a:noAutofit/>
          </a:bodyPr>
          <a:lstStyle/>
          <a:p>
            <a:pPr defTabSz="914378"/>
            <a:endParaRPr>
              <a:ea typeface="+mn-ea"/>
            </a:endParaRPr>
          </a:p>
        </p:txBody>
      </p:sp>
      <p:sp>
        <p:nvSpPr>
          <p:cNvPr id="655" name="Google Shape;655;p65"/>
          <p:cNvSpPr/>
          <p:nvPr/>
        </p:nvSpPr>
        <p:spPr>
          <a:xfrm>
            <a:off x="4321869" y="1588458"/>
            <a:ext cx="1124700" cy="1124700"/>
          </a:xfrm>
          <a:prstGeom prst="ellipse">
            <a:avLst/>
          </a:prstGeom>
          <a:solidFill>
            <a:schemeClr val="dk2"/>
          </a:solidFill>
          <a:ln>
            <a:noFill/>
          </a:ln>
        </p:spPr>
        <p:txBody>
          <a:bodyPr spcFirstLastPara="1" wrap="square" lIns="91425" tIns="91425" rIns="91425" bIns="91425" anchor="ctr" anchorCtr="0">
            <a:noAutofit/>
          </a:bodyPr>
          <a:lstStyle/>
          <a:p>
            <a:pPr defTabSz="914378"/>
            <a:endParaRPr>
              <a:ea typeface="+mn-ea"/>
            </a:endParaRPr>
          </a:p>
        </p:txBody>
      </p:sp>
      <p:sp>
        <p:nvSpPr>
          <p:cNvPr id="656" name="Google Shape;656;p65"/>
          <p:cNvSpPr/>
          <p:nvPr/>
        </p:nvSpPr>
        <p:spPr>
          <a:xfrm>
            <a:off x="7561511" y="1566778"/>
            <a:ext cx="1124700" cy="1124700"/>
          </a:xfrm>
          <a:prstGeom prst="ellipse">
            <a:avLst/>
          </a:prstGeom>
          <a:solidFill>
            <a:schemeClr val="dk2"/>
          </a:solidFill>
          <a:ln>
            <a:noFill/>
          </a:ln>
        </p:spPr>
        <p:txBody>
          <a:bodyPr spcFirstLastPara="1" wrap="square" lIns="91425" tIns="91425" rIns="91425" bIns="91425" anchor="ctr" anchorCtr="0">
            <a:noAutofit/>
          </a:bodyPr>
          <a:lstStyle/>
          <a:p>
            <a:pPr defTabSz="914378"/>
            <a:endParaRPr>
              <a:ea typeface="+mn-ea"/>
            </a:endParaRPr>
          </a:p>
        </p:txBody>
      </p:sp>
      <p:sp>
        <p:nvSpPr>
          <p:cNvPr id="19" name="Google Shape;644;p65">
            <a:extLst>
              <a:ext uri="{FF2B5EF4-FFF2-40B4-BE49-F238E27FC236}">
                <a16:creationId xmlns:a16="http://schemas.microsoft.com/office/drawing/2014/main" id="{8DD1DFB4-CEA7-4641-98F6-B959AE987BBA}"/>
              </a:ext>
            </a:extLst>
          </p:cNvPr>
          <p:cNvSpPr txBox="1">
            <a:spLocks/>
          </p:cNvSpPr>
          <p:nvPr/>
        </p:nvSpPr>
        <p:spPr>
          <a:xfrm>
            <a:off x="4200161" y="732719"/>
            <a:ext cx="470976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Montserrat ExtraBold"/>
              <a:buNone/>
              <a:defRPr sz="28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BA68C8"/>
              </a:buClr>
              <a:buSzPts val="2800"/>
              <a:buFont typeface="Montserrat ExtraBold"/>
              <a:buNone/>
              <a:defRPr sz="2800" b="0" i="0" u="none" strike="noStrike" cap="none">
                <a:solidFill>
                  <a:srgbClr val="BA68C8"/>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rgbClr val="BA68C8"/>
              </a:buClr>
              <a:buSzPts val="2800"/>
              <a:buFont typeface="Montserrat ExtraBold"/>
              <a:buNone/>
              <a:defRPr sz="2800" b="0" i="0" u="none" strike="noStrike" cap="none">
                <a:solidFill>
                  <a:srgbClr val="BA68C8"/>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rgbClr val="BA68C8"/>
              </a:buClr>
              <a:buSzPts val="2800"/>
              <a:buFont typeface="Montserrat ExtraBold"/>
              <a:buNone/>
              <a:defRPr sz="2800" b="0" i="0" u="none" strike="noStrike" cap="none">
                <a:solidFill>
                  <a:srgbClr val="BA68C8"/>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rgbClr val="BA68C8"/>
              </a:buClr>
              <a:buSzPts val="2800"/>
              <a:buFont typeface="Montserrat ExtraBold"/>
              <a:buNone/>
              <a:defRPr sz="2800" b="0" i="0" u="none" strike="noStrike" cap="none">
                <a:solidFill>
                  <a:srgbClr val="BA68C8"/>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rgbClr val="BA68C8"/>
              </a:buClr>
              <a:buSzPts val="2800"/>
              <a:buFont typeface="Montserrat ExtraBold"/>
              <a:buNone/>
              <a:defRPr sz="2800" b="0" i="0" u="none" strike="noStrike" cap="none">
                <a:solidFill>
                  <a:srgbClr val="BA68C8"/>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rgbClr val="BA68C8"/>
              </a:buClr>
              <a:buSzPts val="2800"/>
              <a:buFont typeface="Montserrat ExtraBold"/>
              <a:buNone/>
              <a:defRPr sz="2800" b="0" i="0" u="none" strike="noStrike" cap="none">
                <a:solidFill>
                  <a:srgbClr val="BA68C8"/>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rgbClr val="BA68C8"/>
              </a:buClr>
              <a:buSzPts val="2800"/>
              <a:buFont typeface="Montserrat ExtraBold"/>
              <a:buNone/>
              <a:defRPr sz="2800" b="0" i="0" u="none" strike="noStrike" cap="none">
                <a:solidFill>
                  <a:srgbClr val="BA68C8"/>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rgbClr val="BA68C8"/>
              </a:buClr>
              <a:buSzPts val="2800"/>
              <a:buFont typeface="Montserrat ExtraBold"/>
              <a:buNone/>
              <a:defRPr sz="2800" b="0" i="0" u="none" strike="noStrike" cap="none">
                <a:solidFill>
                  <a:srgbClr val="BA68C8"/>
                </a:solidFill>
                <a:latin typeface="Montserrat ExtraBold"/>
                <a:ea typeface="Montserrat ExtraBold"/>
                <a:cs typeface="Montserrat ExtraBold"/>
                <a:sym typeface="Montserrat ExtraBold"/>
              </a:defRPr>
            </a:lvl9pPr>
          </a:lstStyle>
          <a:p>
            <a:pPr>
              <a:buClr>
                <a:srgbClr val="FFFFFF"/>
              </a:buClr>
            </a:pPr>
            <a:r>
              <a:rPr lang="en-CA" sz="2100">
                <a:solidFill>
                  <a:srgbClr val="9E59AA"/>
                </a:solidFill>
              </a:rPr>
              <a:t>Scalability</a:t>
            </a:r>
          </a:p>
        </p:txBody>
      </p:sp>
      <p:sp>
        <p:nvSpPr>
          <p:cNvPr id="22" name="Google Shape;650;p65">
            <a:extLst>
              <a:ext uri="{FF2B5EF4-FFF2-40B4-BE49-F238E27FC236}">
                <a16:creationId xmlns:a16="http://schemas.microsoft.com/office/drawing/2014/main" id="{B18A86E1-A7EA-5044-BA55-0E6123E8A6B6}"/>
              </a:ext>
            </a:extLst>
          </p:cNvPr>
          <p:cNvSpPr txBox="1">
            <a:spLocks/>
          </p:cNvSpPr>
          <p:nvPr/>
        </p:nvSpPr>
        <p:spPr>
          <a:xfrm>
            <a:off x="3519911" y="3518636"/>
            <a:ext cx="2227435" cy="9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400"/>
              <a:buFont typeface="Montserrat"/>
              <a:buNone/>
              <a:defRPr sz="1867" b="0" i="0" u="none" strike="noStrike" cap="none">
                <a:solidFill>
                  <a:schemeClr val="accent2"/>
                </a:solidFill>
                <a:latin typeface="Montserrat"/>
                <a:ea typeface="Montserrat"/>
                <a:cs typeface="Montserrat"/>
                <a:sym typeface="Montserrat"/>
              </a:defRPr>
            </a:lvl1pPr>
            <a:lvl2pPr marL="914400" marR="0" lvl="1" indent="-317500" algn="ctr" rtl="0">
              <a:lnSpc>
                <a:spcPct val="115000"/>
              </a:lnSpc>
              <a:spcBef>
                <a:spcPts val="2133"/>
              </a:spcBef>
              <a:spcAft>
                <a:spcPts val="0"/>
              </a:spcAft>
              <a:buClr>
                <a:schemeClr val="dk1"/>
              </a:buClr>
              <a:buSzPts val="1400"/>
              <a:buFont typeface="Montserrat"/>
              <a:buNone/>
              <a:defRPr sz="1867" b="0" i="0" u="none" strike="noStrike" cap="none">
                <a:solidFill>
                  <a:schemeClr val="dk1"/>
                </a:solidFill>
                <a:latin typeface="Montserrat"/>
                <a:ea typeface="Montserrat"/>
                <a:cs typeface="Montserrat"/>
                <a:sym typeface="Montserrat"/>
              </a:defRPr>
            </a:lvl2pPr>
            <a:lvl3pPr marL="1371600" marR="0" lvl="2" indent="-317500" algn="ctr" rtl="0">
              <a:lnSpc>
                <a:spcPct val="115000"/>
              </a:lnSpc>
              <a:spcBef>
                <a:spcPts val="2133"/>
              </a:spcBef>
              <a:spcAft>
                <a:spcPts val="0"/>
              </a:spcAft>
              <a:buClr>
                <a:schemeClr val="dk1"/>
              </a:buClr>
              <a:buSzPts val="1400"/>
              <a:buFont typeface="Montserrat"/>
              <a:buNone/>
              <a:defRPr sz="1867" b="0" i="0" u="none" strike="noStrike" cap="none">
                <a:solidFill>
                  <a:schemeClr val="dk1"/>
                </a:solidFill>
                <a:latin typeface="Montserrat"/>
                <a:ea typeface="Montserrat"/>
                <a:cs typeface="Montserrat"/>
                <a:sym typeface="Montserrat"/>
              </a:defRPr>
            </a:lvl3pPr>
            <a:lvl4pPr marL="1828800" marR="0" lvl="3" indent="-317500" algn="ctr" rtl="0">
              <a:lnSpc>
                <a:spcPct val="115000"/>
              </a:lnSpc>
              <a:spcBef>
                <a:spcPts val="2133"/>
              </a:spcBef>
              <a:spcAft>
                <a:spcPts val="0"/>
              </a:spcAft>
              <a:buClr>
                <a:schemeClr val="dk1"/>
              </a:buClr>
              <a:buSzPts val="1400"/>
              <a:buFont typeface="Montserrat"/>
              <a:buNone/>
              <a:defRPr sz="1867" b="0" i="0" u="none" strike="noStrike" cap="none">
                <a:solidFill>
                  <a:schemeClr val="dk1"/>
                </a:solidFill>
                <a:latin typeface="Montserrat"/>
                <a:ea typeface="Montserrat"/>
                <a:cs typeface="Montserrat"/>
                <a:sym typeface="Montserrat"/>
              </a:defRPr>
            </a:lvl4pPr>
            <a:lvl5pPr marL="2286000" marR="0" lvl="4" indent="-317500" algn="ctr" rtl="0">
              <a:lnSpc>
                <a:spcPct val="115000"/>
              </a:lnSpc>
              <a:spcBef>
                <a:spcPts val="2133"/>
              </a:spcBef>
              <a:spcAft>
                <a:spcPts val="0"/>
              </a:spcAft>
              <a:buClr>
                <a:schemeClr val="dk1"/>
              </a:buClr>
              <a:buSzPts val="1400"/>
              <a:buFont typeface="Montserrat"/>
              <a:buNone/>
              <a:defRPr sz="1867" b="0" i="0" u="none" strike="noStrike" cap="none">
                <a:solidFill>
                  <a:schemeClr val="dk1"/>
                </a:solidFill>
                <a:latin typeface="Montserrat"/>
                <a:ea typeface="Montserrat"/>
                <a:cs typeface="Montserrat"/>
                <a:sym typeface="Montserrat"/>
              </a:defRPr>
            </a:lvl5pPr>
            <a:lvl6pPr marL="2743200" marR="0" lvl="5" indent="-317500" algn="ctr" rtl="0">
              <a:lnSpc>
                <a:spcPct val="115000"/>
              </a:lnSpc>
              <a:spcBef>
                <a:spcPts val="2133"/>
              </a:spcBef>
              <a:spcAft>
                <a:spcPts val="0"/>
              </a:spcAft>
              <a:buClr>
                <a:schemeClr val="dk1"/>
              </a:buClr>
              <a:buSzPts val="1400"/>
              <a:buFont typeface="Montserrat"/>
              <a:buNone/>
              <a:defRPr sz="1867" b="0" i="0" u="none" strike="noStrike" cap="none">
                <a:solidFill>
                  <a:schemeClr val="dk1"/>
                </a:solidFill>
                <a:latin typeface="Montserrat"/>
                <a:ea typeface="Montserrat"/>
                <a:cs typeface="Montserrat"/>
                <a:sym typeface="Montserrat"/>
              </a:defRPr>
            </a:lvl6pPr>
            <a:lvl7pPr marL="3200400" marR="0" lvl="6" indent="-317500" algn="ctr" rtl="0">
              <a:lnSpc>
                <a:spcPct val="115000"/>
              </a:lnSpc>
              <a:spcBef>
                <a:spcPts val="2133"/>
              </a:spcBef>
              <a:spcAft>
                <a:spcPts val="0"/>
              </a:spcAft>
              <a:buClr>
                <a:schemeClr val="dk1"/>
              </a:buClr>
              <a:buSzPts val="1400"/>
              <a:buFont typeface="Montserrat"/>
              <a:buNone/>
              <a:defRPr sz="1867" b="0" i="0" u="none" strike="noStrike" cap="none">
                <a:solidFill>
                  <a:schemeClr val="dk1"/>
                </a:solidFill>
                <a:latin typeface="Montserrat"/>
                <a:ea typeface="Montserrat"/>
                <a:cs typeface="Montserrat"/>
                <a:sym typeface="Montserrat"/>
              </a:defRPr>
            </a:lvl7pPr>
            <a:lvl8pPr marL="3657600" marR="0" lvl="7" indent="-317500" algn="ctr" rtl="0">
              <a:lnSpc>
                <a:spcPct val="115000"/>
              </a:lnSpc>
              <a:spcBef>
                <a:spcPts val="2133"/>
              </a:spcBef>
              <a:spcAft>
                <a:spcPts val="0"/>
              </a:spcAft>
              <a:buClr>
                <a:schemeClr val="dk1"/>
              </a:buClr>
              <a:buSzPts val="1400"/>
              <a:buFont typeface="Montserrat"/>
              <a:buNone/>
              <a:defRPr sz="1867" b="0" i="0" u="none" strike="noStrike" cap="none">
                <a:solidFill>
                  <a:schemeClr val="dk1"/>
                </a:solidFill>
                <a:latin typeface="Montserrat"/>
                <a:ea typeface="Montserrat"/>
                <a:cs typeface="Montserrat"/>
                <a:sym typeface="Montserrat"/>
              </a:defRPr>
            </a:lvl8pPr>
            <a:lvl9pPr marL="4114800" marR="0" lvl="8" indent="-317500" algn="ctr" rtl="0">
              <a:lnSpc>
                <a:spcPct val="115000"/>
              </a:lnSpc>
              <a:spcBef>
                <a:spcPts val="2133"/>
              </a:spcBef>
              <a:spcAft>
                <a:spcPts val="2133"/>
              </a:spcAft>
              <a:buClr>
                <a:schemeClr val="dk1"/>
              </a:buClr>
              <a:buSzPts val="1400"/>
              <a:buFont typeface="Montserrat"/>
              <a:buNone/>
              <a:defRPr sz="1867" b="0" i="0" u="none" strike="noStrike" cap="none">
                <a:solidFill>
                  <a:schemeClr val="dk1"/>
                </a:solidFill>
                <a:latin typeface="Montserrat"/>
                <a:ea typeface="Montserrat"/>
                <a:cs typeface="Montserrat"/>
                <a:sym typeface="Montserrat"/>
              </a:defRPr>
            </a:lvl9pPr>
          </a:lstStyle>
          <a:p>
            <a:pPr marL="447675" lvl="1" indent="0">
              <a:buClr>
                <a:srgbClr val="000000"/>
              </a:buClr>
            </a:pPr>
            <a:r>
              <a:rPr lang="en-US" sz="900" kern="1200">
                <a:solidFill>
                  <a:srgbClr val="63666A"/>
                </a:solidFill>
                <a:cs typeface="Arial"/>
              </a:rPr>
              <a:t>Refine the experiences of nurse leaders and preceptors/mentors to track vitality of those in their care</a:t>
            </a:r>
            <a:endParaRPr lang="en-US" sz="900" kern="1200">
              <a:solidFill>
                <a:srgbClr val="212121"/>
              </a:solidFill>
              <a:cs typeface="Arial"/>
            </a:endParaRPr>
          </a:p>
        </p:txBody>
      </p:sp>
      <p:sp>
        <p:nvSpPr>
          <p:cNvPr id="23" name="Google Shape;656;p65">
            <a:extLst>
              <a:ext uri="{FF2B5EF4-FFF2-40B4-BE49-F238E27FC236}">
                <a16:creationId xmlns:a16="http://schemas.microsoft.com/office/drawing/2014/main" id="{45E04F7D-2A52-CA4A-820A-56D13B267D3E}"/>
              </a:ext>
            </a:extLst>
          </p:cNvPr>
          <p:cNvSpPr/>
          <p:nvPr/>
        </p:nvSpPr>
        <p:spPr>
          <a:xfrm>
            <a:off x="5956992" y="1570787"/>
            <a:ext cx="1124700" cy="1124700"/>
          </a:xfrm>
          <a:prstGeom prst="ellipse">
            <a:avLst/>
          </a:prstGeom>
          <a:solidFill>
            <a:schemeClr val="dk2"/>
          </a:solidFill>
          <a:ln>
            <a:noFill/>
          </a:ln>
        </p:spPr>
        <p:txBody>
          <a:bodyPr spcFirstLastPara="1" wrap="square" lIns="91425" tIns="91425" rIns="91425" bIns="91425" anchor="ctr" anchorCtr="0">
            <a:noAutofit/>
          </a:bodyPr>
          <a:lstStyle/>
          <a:p>
            <a:pPr defTabSz="914378"/>
            <a:endParaRPr>
              <a:ea typeface="+mn-ea"/>
            </a:endParaRPr>
          </a:p>
        </p:txBody>
      </p:sp>
      <p:grpSp>
        <p:nvGrpSpPr>
          <p:cNvPr id="25" name="Google Shape;6344;p86">
            <a:extLst>
              <a:ext uri="{FF2B5EF4-FFF2-40B4-BE49-F238E27FC236}">
                <a16:creationId xmlns:a16="http://schemas.microsoft.com/office/drawing/2014/main" id="{D6FCDEA1-3BA4-4248-8583-6B2536A5A2D0}"/>
              </a:ext>
            </a:extLst>
          </p:cNvPr>
          <p:cNvGrpSpPr/>
          <p:nvPr/>
        </p:nvGrpSpPr>
        <p:grpSpPr>
          <a:xfrm>
            <a:off x="6222960" y="1851835"/>
            <a:ext cx="591810" cy="560543"/>
            <a:chOff x="580725" y="3617925"/>
            <a:chExt cx="299325" cy="297375"/>
          </a:xfrm>
          <a:solidFill>
            <a:schemeClr val="bg1"/>
          </a:solidFill>
        </p:grpSpPr>
        <p:sp>
          <p:nvSpPr>
            <p:cNvPr id="26" name="Google Shape;6345;p86">
              <a:extLst>
                <a:ext uri="{FF2B5EF4-FFF2-40B4-BE49-F238E27FC236}">
                  <a16:creationId xmlns:a16="http://schemas.microsoft.com/office/drawing/2014/main" id="{529C0B52-D6E7-5545-85E3-B32EB4FA18B6}"/>
                </a:ext>
              </a:extLst>
            </p:cNvPr>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grpFill/>
            <a:ln>
              <a:noFill/>
            </a:ln>
          </p:spPr>
          <p:txBody>
            <a:bodyPr spcFirstLastPara="1" wrap="square" lIns="91425" tIns="91425" rIns="91425" bIns="91425" anchor="ctr" anchorCtr="0">
              <a:noAutofit/>
            </a:bodyPr>
            <a:lstStyle/>
            <a:p>
              <a:pPr defTabSz="914378"/>
              <a:endParaRPr>
                <a:solidFill>
                  <a:srgbClr val="FFFFFF"/>
                </a:solidFill>
                <a:ea typeface="+mn-ea"/>
              </a:endParaRPr>
            </a:p>
          </p:txBody>
        </p:sp>
        <p:sp>
          <p:nvSpPr>
            <p:cNvPr id="27" name="Google Shape;6346;p86">
              <a:extLst>
                <a:ext uri="{FF2B5EF4-FFF2-40B4-BE49-F238E27FC236}">
                  <a16:creationId xmlns:a16="http://schemas.microsoft.com/office/drawing/2014/main" id="{7356C3E9-8310-6F4D-8396-5DE6F2917CC1}"/>
                </a:ext>
              </a:extLst>
            </p:cNvPr>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grpFill/>
            <a:ln>
              <a:noFill/>
            </a:ln>
          </p:spPr>
          <p:txBody>
            <a:bodyPr spcFirstLastPara="1" wrap="square" lIns="91425" tIns="91425" rIns="91425" bIns="91425" anchor="ctr" anchorCtr="0">
              <a:noAutofit/>
            </a:bodyPr>
            <a:lstStyle/>
            <a:p>
              <a:pPr defTabSz="914378"/>
              <a:endParaRPr>
                <a:solidFill>
                  <a:srgbClr val="FFFFFF"/>
                </a:solidFill>
                <a:ea typeface="+mn-ea"/>
              </a:endParaRPr>
            </a:p>
          </p:txBody>
        </p:sp>
        <p:sp>
          <p:nvSpPr>
            <p:cNvPr id="28" name="Google Shape;6347;p86">
              <a:extLst>
                <a:ext uri="{FF2B5EF4-FFF2-40B4-BE49-F238E27FC236}">
                  <a16:creationId xmlns:a16="http://schemas.microsoft.com/office/drawing/2014/main" id="{AB46F698-DD56-514F-9DB5-0030F39318C6}"/>
                </a:ext>
              </a:extLst>
            </p:cNvPr>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grpFill/>
            <a:ln>
              <a:noFill/>
            </a:ln>
          </p:spPr>
          <p:txBody>
            <a:bodyPr spcFirstLastPara="1" wrap="square" lIns="91425" tIns="91425" rIns="91425" bIns="91425" anchor="ctr" anchorCtr="0">
              <a:noAutofit/>
            </a:bodyPr>
            <a:lstStyle/>
            <a:p>
              <a:pPr defTabSz="914378"/>
              <a:endParaRPr>
                <a:solidFill>
                  <a:srgbClr val="FFFFFF"/>
                </a:solidFill>
                <a:ea typeface="+mn-ea"/>
              </a:endParaRPr>
            </a:p>
          </p:txBody>
        </p:sp>
        <p:sp>
          <p:nvSpPr>
            <p:cNvPr id="29" name="Google Shape;6348;p86">
              <a:extLst>
                <a:ext uri="{FF2B5EF4-FFF2-40B4-BE49-F238E27FC236}">
                  <a16:creationId xmlns:a16="http://schemas.microsoft.com/office/drawing/2014/main" id="{D645918A-A492-CE4F-A5BF-545EC785049B}"/>
                </a:ext>
              </a:extLst>
            </p:cNvPr>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grpFill/>
            <a:ln>
              <a:noFill/>
            </a:ln>
          </p:spPr>
          <p:txBody>
            <a:bodyPr spcFirstLastPara="1" wrap="square" lIns="91425" tIns="91425" rIns="91425" bIns="91425" anchor="ctr" anchorCtr="0">
              <a:noAutofit/>
            </a:bodyPr>
            <a:lstStyle/>
            <a:p>
              <a:pPr defTabSz="914378"/>
              <a:endParaRPr>
                <a:solidFill>
                  <a:srgbClr val="FFFFFF"/>
                </a:solidFill>
                <a:ea typeface="+mn-ea"/>
              </a:endParaRPr>
            </a:p>
          </p:txBody>
        </p:sp>
        <p:sp>
          <p:nvSpPr>
            <p:cNvPr id="30" name="Google Shape;6349;p86">
              <a:extLst>
                <a:ext uri="{FF2B5EF4-FFF2-40B4-BE49-F238E27FC236}">
                  <a16:creationId xmlns:a16="http://schemas.microsoft.com/office/drawing/2014/main" id="{55481D11-060F-604F-A975-28CD4D184B76}"/>
                </a:ext>
              </a:extLst>
            </p:cNvPr>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grpFill/>
            <a:ln>
              <a:noFill/>
            </a:ln>
          </p:spPr>
          <p:txBody>
            <a:bodyPr spcFirstLastPara="1" wrap="square" lIns="91425" tIns="91425" rIns="91425" bIns="91425" anchor="ctr" anchorCtr="0">
              <a:noAutofit/>
            </a:bodyPr>
            <a:lstStyle/>
            <a:p>
              <a:pPr defTabSz="914378"/>
              <a:endParaRPr>
                <a:solidFill>
                  <a:srgbClr val="FFFFFF"/>
                </a:solidFill>
                <a:ea typeface="+mn-ea"/>
              </a:endParaRPr>
            </a:p>
          </p:txBody>
        </p:sp>
      </p:grpSp>
      <p:sp>
        <p:nvSpPr>
          <p:cNvPr id="31" name="Google Shape;648;p65">
            <a:extLst>
              <a:ext uri="{FF2B5EF4-FFF2-40B4-BE49-F238E27FC236}">
                <a16:creationId xmlns:a16="http://schemas.microsoft.com/office/drawing/2014/main" id="{20F6F774-B9CC-5C48-9E49-1AA59DCDFB74}"/>
              </a:ext>
            </a:extLst>
          </p:cNvPr>
          <p:cNvSpPr txBox="1">
            <a:spLocks/>
          </p:cNvSpPr>
          <p:nvPr/>
        </p:nvSpPr>
        <p:spPr>
          <a:xfrm>
            <a:off x="7333568" y="2804392"/>
            <a:ext cx="1647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2400"/>
              <a:buFont typeface="Montserrat SemiBold"/>
              <a:buNone/>
              <a:defRPr sz="1800" b="1"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2133"/>
              </a:spcBef>
              <a:spcAft>
                <a:spcPts val="0"/>
              </a:spcAft>
              <a:buClr>
                <a:schemeClr val="lt1"/>
              </a:buClr>
              <a:buSzPts val="1400"/>
              <a:buFont typeface="Montserrat"/>
              <a:buNone/>
              <a:defRPr sz="1867" b="0" i="0" u="none" strike="noStrike" cap="none">
                <a:solidFill>
                  <a:schemeClr val="lt1"/>
                </a:solidFill>
                <a:latin typeface="Montserrat"/>
                <a:ea typeface="Montserrat"/>
                <a:cs typeface="Montserrat"/>
                <a:sym typeface="Montserrat"/>
              </a:defRPr>
            </a:lvl2pPr>
            <a:lvl3pPr marL="1371600" marR="0" lvl="2" indent="-317500" algn="l" rtl="0">
              <a:lnSpc>
                <a:spcPct val="115000"/>
              </a:lnSpc>
              <a:spcBef>
                <a:spcPts val="2133"/>
              </a:spcBef>
              <a:spcAft>
                <a:spcPts val="0"/>
              </a:spcAft>
              <a:buClr>
                <a:schemeClr val="lt1"/>
              </a:buClr>
              <a:buSzPts val="1400"/>
              <a:buFont typeface="Montserrat"/>
              <a:buNone/>
              <a:defRPr sz="1867" b="0" i="0" u="none" strike="noStrike" cap="none">
                <a:solidFill>
                  <a:schemeClr val="lt1"/>
                </a:solidFill>
                <a:latin typeface="Montserrat"/>
                <a:ea typeface="Montserrat"/>
                <a:cs typeface="Montserrat"/>
                <a:sym typeface="Montserrat"/>
              </a:defRPr>
            </a:lvl3pPr>
            <a:lvl4pPr marL="1828800" marR="0" lvl="3" indent="-317500" algn="l" rtl="0">
              <a:lnSpc>
                <a:spcPct val="115000"/>
              </a:lnSpc>
              <a:spcBef>
                <a:spcPts val="2133"/>
              </a:spcBef>
              <a:spcAft>
                <a:spcPts val="0"/>
              </a:spcAft>
              <a:buClr>
                <a:schemeClr val="lt1"/>
              </a:buClr>
              <a:buSzPts val="1400"/>
              <a:buFont typeface="Montserrat"/>
              <a:buNone/>
              <a:defRPr sz="1867" b="0" i="0" u="none" strike="noStrike" cap="none">
                <a:solidFill>
                  <a:schemeClr val="lt1"/>
                </a:solidFill>
                <a:latin typeface="Montserrat"/>
                <a:ea typeface="Montserrat"/>
                <a:cs typeface="Montserrat"/>
                <a:sym typeface="Montserrat"/>
              </a:defRPr>
            </a:lvl4pPr>
            <a:lvl5pPr marL="2286000" marR="0" lvl="4" indent="-317500" algn="l" rtl="0">
              <a:lnSpc>
                <a:spcPct val="115000"/>
              </a:lnSpc>
              <a:spcBef>
                <a:spcPts val="2133"/>
              </a:spcBef>
              <a:spcAft>
                <a:spcPts val="0"/>
              </a:spcAft>
              <a:buClr>
                <a:schemeClr val="lt1"/>
              </a:buClr>
              <a:buSzPts val="1400"/>
              <a:buFont typeface="Montserrat"/>
              <a:buNone/>
              <a:defRPr sz="1867" b="0" i="0" u="none" strike="noStrike" cap="none">
                <a:solidFill>
                  <a:schemeClr val="lt1"/>
                </a:solidFill>
                <a:latin typeface="Montserrat"/>
                <a:ea typeface="Montserrat"/>
                <a:cs typeface="Montserrat"/>
                <a:sym typeface="Montserrat"/>
              </a:defRPr>
            </a:lvl5pPr>
            <a:lvl6pPr marL="2743200" marR="0" lvl="5" indent="-317500" algn="l" rtl="0">
              <a:lnSpc>
                <a:spcPct val="115000"/>
              </a:lnSpc>
              <a:spcBef>
                <a:spcPts val="2133"/>
              </a:spcBef>
              <a:spcAft>
                <a:spcPts val="0"/>
              </a:spcAft>
              <a:buClr>
                <a:schemeClr val="lt1"/>
              </a:buClr>
              <a:buSzPts val="1400"/>
              <a:buFont typeface="Montserrat"/>
              <a:buNone/>
              <a:defRPr sz="1867" b="0" i="0" u="none" strike="noStrike" cap="none">
                <a:solidFill>
                  <a:schemeClr val="lt1"/>
                </a:solidFill>
                <a:latin typeface="Montserrat"/>
                <a:ea typeface="Montserrat"/>
                <a:cs typeface="Montserrat"/>
                <a:sym typeface="Montserrat"/>
              </a:defRPr>
            </a:lvl6pPr>
            <a:lvl7pPr marL="3200400" marR="0" lvl="6" indent="-317500" algn="l" rtl="0">
              <a:lnSpc>
                <a:spcPct val="115000"/>
              </a:lnSpc>
              <a:spcBef>
                <a:spcPts val="2133"/>
              </a:spcBef>
              <a:spcAft>
                <a:spcPts val="0"/>
              </a:spcAft>
              <a:buClr>
                <a:schemeClr val="lt1"/>
              </a:buClr>
              <a:buSzPts val="1400"/>
              <a:buFont typeface="Montserrat"/>
              <a:buNone/>
              <a:defRPr sz="1867" b="0" i="0" u="none" strike="noStrike" cap="none">
                <a:solidFill>
                  <a:schemeClr val="lt1"/>
                </a:solidFill>
                <a:latin typeface="Montserrat"/>
                <a:ea typeface="Montserrat"/>
                <a:cs typeface="Montserrat"/>
                <a:sym typeface="Montserrat"/>
              </a:defRPr>
            </a:lvl7pPr>
            <a:lvl8pPr marL="3657600" marR="0" lvl="7" indent="-317500" algn="l" rtl="0">
              <a:lnSpc>
                <a:spcPct val="115000"/>
              </a:lnSpc>
              <a:spcBef>
                <a:spcPts val="2133"/>
              </a:spcBef>
              <a:spcAft>
                <a:spcPts val="0"/>
              </a:spcAft>
              <a:buClr>
                <a:schemeClr val="lt1"/>
              </a:buClr>
              <a:buSzPts val="1400"/>
              <a:buFont typeface="Montserrat"/>
              <a:buNone/>
              <a:defRPr sz="1867" b="0" i="0" u="none" strike="noStrike" cap="none">
                <a:solidFill>
                  <a:schemeClr val="lt1"/>
                </a:solidFill>
                <a:latin typeface="Montserrat"/>
                <a:ea typeface="Montserrat"/>
                <a:cs typeface="Montserrat"/>
                <a:sym typeface="Montserrat"/>
              </a:defRPr>
            </a:lvl8pPr>
            <a:lvl9pPr marL="4114800" marR="0" lvl="8" indent="-317500" algn="l" rtl="0">
              <a:lnSpc>
                <a:spcPct val="115000"/>
              </a:lnSpc>
              <a:spcBef>
                <a:spcPts val="2133"/>
              </a:spcBef>
              <a:spcAft>
                <a:spcPts val="2133"/>
              </a:spcAft>
              <a:buClr>
                <a:schemeClr val="lt1"/>
              </a:buClr>
              <a:buSzPts val="1400"/>
              <a:buFont typeface="Montserrat"/>
              <a:buNone/>
              <a:defRPr sz="1867" b="0" i="0" u="none" strike="noStrike" cap="none">
                <a:solidFill>
                  <a:schemeClr val="lt1"/>
                </a:solidFill>
                <a:latin typeface="Montserrat"/>
                <a:ea typeface="Montserrat"/>
                <a:cs typeface="Montserrat"/>
                <a:sym typeface="Montserrat"/>
              </a:defRPr>
            </a:lvl9pPr>
          </a:lstStyle>
          <a:p>
            <a:pPr marL="0" indent="0">
              <a:spcAft>
                <a:spcPts val="1600"/>
              </a:spcAft>
              <a:buClr>
                <a:srgbClr val="FFFFFF"/>
              </a:buClr>
            </a:pPr>
            <a:r>
              <a:rPr lang="en-CA">
                <a:solidFill>
                  <a:srgbClr val="9E59AA"/>
                </a:solidFill>
              </a:rPr>
              <a:t>All Nurses Grow </a:t>
            </a:r>
          </a:p>
        </p:txBody>
      </p:sp>
      <p:grpSp>
        <p:nvGrpSpPr>
          <p:cNvPr id="35" name="Google Shape;8381;p90">
            <a:extLst>
              <a:ext uri="{FF2B5EF4-FFF2-40B4-BE49-F238E27FC236}">
                <a16:creationId xmlns:a16="http://schemas.microsoft.com/office/drawing/2014/main" id="{DB5B4F0D-81E7-B443-8E3A-84C7A6911272}"/>
              </a:ext>
            </a:extLst>
          </p:cNvPr>
          <p:cNvGrpSpPr/>
          <p:nvPr/>
        </p:nvGrpSpPr>
        <p:grpSpPr>
          <a:xfrm>
            <a:off x="705487" y="1828473"/>
            <a:ext cx="665075" cy="579917"/>
            <a:chOff x="-5254775" y="3631325"/>
            <a:chExt cx="296950" cy="292625"/>
          </a:xfrm>
          <a:solidFill>
            <a:schemeClr val="lt1"/>
          </a:solidFill>
        </p:grpSpPr>
        <p:sp>
          <p:nvSpPr>
            <p:cNvPr id="36" name="Google Shape;8382;p90">
              <a:extLst>
                <a:ext uri="{FF2B5EF4-FFF2-40B4-BE49-F238E27FC236}">
                  <a16:creationId xmlns:a16="http://schemas.microsoft.com/office/drawing/2014/main" id="{8503A69D-20A6-F348-9112-6071363296E1}"/>
                </a:ext>
              </a:extLst>
            </p:cNvPr>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grpFill/>
            <a:ln>
              <a:noFill/>
            </a:ln>
          </p:spPr>
          <p:txBody>
            <a:bodyPr spcFirstLastPara="1" wrap="square" lIns="91425" tIns="91425" rIns="91425" bIns="91425" anchor="ctr" anchorCtr="0">
              <a:noAutofit/>
            </a:bodyPr>
            <a:lstStyle/>
            <a:p>
              <a:pPr defTabSz="914378"/>
              <a:endParaRPr>
                <a:ea typeface="+mn-ea"/>
              </a:endParaRPr>
            </a:p>
          </p:txBody>
        </p:sp>
        <p:sp>
          <p:nvSpPr>
            <p:cNvPr id="37" name="Google Shape;8383;p90">
              <a:extLst>
                <a:ext uri="{FF2B5EF4-FFF2-40B4-BE49-F238E27FC236}">
                  <a16:creationId xmlns:a16="http://schemas.microsoft.com/office/drawing/2014/main" id="{DCC012E0-E702-414F-94EA-A8CA2743C7EA}"/>
                </a:ext>
              </a:extLst>
            </p:cNvPr>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grpFill/>
            <a:ln>
              <a:noFill/>
            </a:ln>
          </p:spPr>
          <p:txBody>
            <a:bodyPr spcFirstLastPara="1" wrap="square" lIns="91425" tIns="91425" rIns="91425" bIns="91425" anchor="ctr" anchorCtr="0">
              <a:noAutofit/>
            </a:bodyPr>
            <a:lstStyle/>
            <a:p>
              <a:pPr defTabSz="914378"/>
              <a:endParaRPr>
                <a:ea typeface="+mn-ea"/>
              </a:endParaRPr>
            </a:p>
          </p:txBody>
        </p:sp>
        <p:sp>
          <p:nvSpPr>
            <p:cNvPr id="38" name="Google Shape;8384;p90">
              <a:extLst>
                <a:ext uri="{FF2B5EF4-FFF2-40B4-BE49-F238E27FC236}">
                  <a16:creationId xmlns:a16="http://schemas.microsoft.com/office/drawing/2014/main" id="{C038F730-8329-4D42-9D32-7A18C88BAE61}"/>
                </a:ext>
              </a:extLst>
            </p:cNvPr>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grpFill/>
            <a:ln>
              <a:noFill/>
            </a:ln>
          </p:spPr>
          <p:txBody>
            <a:bodyPr spcFirstLastPara="1" wrap="square" lIns="91425" tIns="91425" rIns="91425" bIns="91425" anchor="ctr" anchorCtr="0">
              <a:noAutofit/>
            </a:bodyPr>
            <a:lstStyle/>
            <a:p>
              <a:pPr defTabSz="914378"/>
              <a:endParaRPr>
                <a:ea typeface="+mn-ea"/>
              </a:endParaRPr>
            </a:p>
          </p:txBody>
        </p:sp>
        <p:sp>
          <p:nvSpPr>
            <p:cNvPr id="39" name="Google Shape;8385;p90">
              <a:extLst>
                <a:ext uri="{FF2B5EF4-FFF2-40B4-BE49-F238E27FC236}">
                  <a16:creationId xmlns:a16="http://schemas.microsoft.com/office/drawing/2014/main" id="{D9436D7C-E494-B941-8AF7-25E98A62DD84}"/>
                </a:ext>
              </a:extLst>
            </p:cNvPr>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grpFill/>
            <a:ln>
              <a:noFill/>
            </a:ln>
          </p:spPr>
          <p:txBody>
            <a:bodyPr spcFirstLastPara="1" wrap="square" lIns="91425" tIns="91425" rIns="91425" bIns="91425" anchor="ctr" anchorCtr="0">
              <a:noAutofit/>
            </a:bodyPr>
            <a:lstStyle/>
            <a:p>
              <a:pPr defTabSz="914378"/>
              <a:endParaRPr>
                <a:ea typeface="+mn-ea"/>
              </a:endParaRPr>
            </a:p>
          </p:txBody>
        </p:sp>
        <p:sp>
          <p:nvSpPr>
            <p:cNvPr id="40" name="Google Shape;8386;p90">
              <a:extLst>
                <a:ext uri="{FF2B5EF4-FFF2-40B4-BE49-F238E27FC236}">
                  <a16:creationId xmlns:a16="http://schemas.microsoft.com/office/drawing/2014/main" id="{9F431DC1-C287-3840-9F51-6D1F53150E63}"/>
                </a:ext>
              </a:extLst>
            </p:cNvPr>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grpFill/>
            <a:ln>
              <a:noFill/>
            </a:ln>
          </p:spPr>
          <p:txBody>
            <a:bodyPr spcFirstLastPara="1" wrap="square" lIns="91425" tIns="91425" rIns="91425" bIns="91425" anchor="ctr" anchorCtr="0">
              <a:noAutofit/>
            </a:bodyPr>
            <a:lstStyle/>
            <a:p>
              <a:pPr defTabSz="914378"/>
              <a:endParaRPr>
                <a:ea typeface="+mn-ea"/>
              </a:endParaRPr>
            </a:p>
          </p:txBody>
        </p:sp>
        <p:sp>
          <p:nvSpPr>
            <p:cNvPr id="41" name="Google Shape;8387;p90">
              <a:extLst>
                <a:ext uri="{FF2B5EF4-FFF2-40B4-BE49-F238E27FC236}">
                  <a16:creationId xmlns:a16="http://schemas.microsoft.com/office/drawing/2014/main" id="{E6D7AE86-958E-0041-9482-6DE9A4D7DE00}"/>
                </a:ext>
              </a:extLst>
            </p:cNvPr>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grpFill/>
            <a:ln>
              <a:noFill/>
            </a:ln>
          </p:spPr>
          <p:txBody>
            <a:bodyPr spcFirstLastPara="1" wrap="square" lIns="91425" tIns="91425" rIns="91425" bIns="91425" anchor="ctr" anchorCtr="0">
              <a:noAutofit/>
            </a:bodyPr>
            <a:lstStyle/>
            <a:p>
              <a:pPr defTabSz="914378"/>
              <a:endParaRPr>
                <a:ea typeface="+mn-ea"/>
              </a:endParaRPr>
            </a:p>
          </p:txBody>
        </p:sp>
        <p:sp>
          <p:nvSpPr>
            <p:cNvPr id="42" name="Google Shape;8388;p90">
              <a:extLst>
                <a:ext uri="{FF2B5EF4-FFF2-40B4-BE49-F238E27FC236}">
                  <a16:creationId xmlns:a16="http://schemas.microsoft.com/office/drawing/2014/main" id="{7A948016-FEE1-2244-9801-AD437BCAD122}"/>
                </a:ext>
              </a:extLst>
            </p:cNvPr>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grpFill/>
            <a:ln>
              <a:noFill/>
            </a:ln>
          </p:spPr>
          <p:txBody>
            <a:bodyPr spcFirstLastPara="1" wrap="square" lIns="91425" tIns="91425" rIns="91425" bIns="91425" anchor="ctr" anchorCtr="0">
              <a:noAutofit/>
            </a:bodyPr>
            <a:lstStyle/>
            <a:p>
              <a:pPr defTabSz="914378"/>
              <a:endParaRPr>
                <a:ea typeface="+mn-ea"/>
              </a:endParaRPr>
            </a:p>
          </p:txBody>
        </p:sp>
      </p:grpSp>
      <p:grpSp>
        <p:nvGrpSpPr>
          <p:cNvPr id="47" name="Google Shape;5469;p84">
            <a:extLst>
              <a:ext uri="{FF2B5EF4-FFF2-40B4-BE49-F238E27FC236}">
                <a16:creationId xmlns:a16="http://schemas.microsoft.com/office/drawing/2014/main" id="{E33B9C2B-5E11-3448-838B-B334B7580034}"/>
              </a:ext>
            </a:extLst>
          </p:cNvPr>
          <p:cNvGrpSpPr/>
          <p:nvPr/>
        </p:nvGrpSpPr>
        <p:grpSpPr>
          <a:xfrm>
            <a:off x="2390180" y="1871557"/>
            <a:ext cx="516625" cy="509687"/>
            <a:chOff x="3858100" y="1435075"/>
            <a:chExt cx="487775" cy="481875"/>
          </a:xfrm>
          <a:solidFill>
            <a:schemeClr val="bg1"/>
          </a:solidFill>
        </p:grpSpPr>
        <p:sp>
          <p:nvSpPr>
            <p:cNvPr id="48" name="Google Shape;5470;p84">
              <a:extLst>
                <a:ext uri="{FF2B5EF4-FFF2-40B4-BE49-F238E27FC236}">
                  <a16:creationId xmlns:a16="http://schemas.microsoft.com/office/drawing/2014/main" id="{D9D67365-8618-BA45-B11A-9B1C296E9AD1}"/>
                </a:ext>
              </a:extLst>
            </p:cNvPr>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grpFill/>
            <a:ln>
              <a:noFill/>
            </a:ln>
          </p:spPr>
          <p:txBody>
            <a:bodyPr spcFirstLastPara="1" wrap="square" lIns="91425" tIns="91425" rIns="91425" bIns="91425" anchor="ctr" anchorCtr="0">
              <a:noAutofit/>
            </a:bodyPr>
            <a:lstStyle/>
            <a:p>
              <a:pPr defTabSz="914378"/>
              <a:endParaRPr>
                <a:solidFill>
                  <a:srgbClr val="435D74"/>
                </a:solidFill>
                <a:ea typeface="+mn-ea"/>
              </a:endParaRPr>
            </a:p>
          </p:txBody>
        </p:sp>
        <p:sp>
          <p:nvSpPr>
            <p:cNvPr id="49" name="Google Shape;5471;p84">
              <a:extLst>
                <a:ext uri="{FF2B5EF4-FFF2-40B4-BE49-F238E27FC236}">
                  <a16:creationId xmlns:a16="http://schemas.microsoft.com/office/drawing/2014/main" id="{3CEE6D76-47CB-0948-8576-0D5BCC1FA3E2}"/>
                </a:ext>
              </a:extLst>
            </p:cNvPr>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grpFill/>
            <a:ln>
              <a:noFill/>
            </a:ln>
          </p:spPr>
          <p:txBody>
            <a:bodyPr spcFirstLastPara="1" wrap="square" lIns="91425" tIns="91425" rIns="91425" bIns="91425" anchor="ctr" anchorCtr="0">
              <a:noAutofit/>
            </a:bodyPr>
            <a:lstStyle/>
            <a:p>
              <a:pPr defTabSz="914378"/>
              <a:endParaRPr>
                <a:solidFill>
                  <a:srgbClr val="435D74"/>
                </a:solidFill>
                <a:ea typeface="+mn-ea"/>
              </a:endParaRPr>
            </a:p>
          </p:txBody>
        </p:sp>
        <p:sp>
          <p:nvSpPr>
            <p:cNvPr id="50" name="Google Shape;5472;p84">
              <a:extLst>
                <a:ext uri="{FF2B5EF4-FFF2-40B4-BE49-F238E27FC236}">
                  <a16:creationId xmlns:a16="http://schemas.microsoft.com/office/drawing/2014/main" id="{C34DAA1B-315B-4341-AD3E-20F096264C78}"/>
                </a:ext>
              </a:extLst>
            </p:cNvPr>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grpFill/>
            <a:ln>
              <a:noFill/>
            </a:ln>
          </p:spPr>
          <p:txBody>
            <a:bodyPr spcFirstLastPara="1" wrap="square" lIns="91425" tIns="91425" rIns="91425" bIns="91425" anchor="ctr" anchorCtr="0">
              <a:noAutofit/>
            </a:bodyPr>
            <a:lstStyle/>
            <a:p>
              <a:pPr defTabSz="914378"/>
              <a:endParaRPr>
                <a:solidFill>
                  <a:srgbClr val="435D74"/>
                </a:solidFill>
                <a:ea typeface="+mn-ea"/>
              </a:endParaRPr>
            </a:p>
          </p:txBody>
        </p:sp>
        <p:sp>
          <p:nvSpPr>
            <p:cNvPr id="51" name="Google Shape;5473;p84">
              <a:extLst>
                <a:ext uri="{FF2B5EF4-FFF2-40B4-BE49-F238E27FC236}">
                  <a16:creationId xmlns:a16="http://schemas.microsoft.com/office/drawing/2014/main" id="{23348ABA-FE3B-2545-9182-64FBF3632C81}"/>
                </a:ext>
              </a:extLst>
            </p:cNvPr>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grpFill/>
            <a:ln>
              <a:noFill/>
            </a:ln>
          </p:spPr>
          <p:txBody>
            <a:bodyPr spcFirstLastPara="1" wrap="square" lIns="91425" tIns="91425" rIns="91425" bIns="91425" anchor="ctr" anchorCtr="0">
              <a:noAutofit/>
            </a:bodyPr>
            <a:lstStyle/>
            <a:p>
              <a:pPr defTabSz="914378"/>
              <a:endParaRPr>
                <a:solidFill>
                  <a:srgbClr val="435D74"/>
                </a:solidFill>
                <a:ea typeface="+mn-ea"/>
              </a:endParaRPr>
            </a:p>
          </p:txBody>
        </p:sp>
        <p:sp>
          <p:nvSpPr>
            <p:cNvPr id="52" name="Google Shape;5474;p84">
              <a:extLst>
                <a:ext uri="{FF2B5EF4-FFF2-40B4-BE49-F238E27FC236}">
                  <a16:creationId xmlns:a16="http://schemas.microsoft.com/office/drawing/2014/main" id="{393D269A-FE12-534B-9A10-1B623D62250B}"/>
                </a:ext>
              </a:extLst>
            </p:cNvPr>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grpFill/>
            <a:ln>
              <a:noFill/>
            </a:ln>
          </p:spPr>
          <p:txBody>
            <a:bodyPr spcFirstLastPara="1" wrap="square" lIns="91425" tIns="91425" rIns="91425" bIns="91425" anchor="ctr" anchorCtr="0">
              <a:noAutofit/>
            </a:bodyPr>
            <a:lstStyle/>
            <a:p>
              <a:pPr defTabSz="914378"/>
              <a:endParaRPr>
                <a:solidFill>
                  <a:srgbClr val="435D74"/>
                </a:solidFill>
                <a:ea typeface="+mn-ea"/>
              </a:endParaRPr>
            </a:p>
          </p:txBody>
        </p:sp>
      </p:grpSp>
      <p:grpSp>
        <p:nvGrpSpPr>
          <p:cNvPr id="55" name="Google Shape;8305;p90">
            <a:extLst>
              <a:ext uri="{FF2B5EF4-FFF2-40B4-BE49-F238E27FC236}">
                <a16:creationId xmlns:a16="http://schemas.microsoft.com/office/drawing/2014/main" id="{F7C203FB-52EA-1546-9EB6-14D5ABF52D34}"/>
              </a:ext>
            </a:extLst>
          </p:cNvPr>
          <p:cNvGrpSpPr/>
          <p:nvPr/>
        </p:nvGrpSpPr>
        <p:grpSpPr>
          <a:xfrm>
            <a:off x="4628982" y="1893716"/>
            <a:ext cx="535658" cy="564446"/>
            <a:chOff x="-2312225" y="3238300"/>
            <a:chExt cx="274125" cy="293025"/>
          </a:xfrm>
          <a:solidFill>
            <a:schemeClr val="lt1"/>
          </a:solidFill>
        </p:grpSpPr>
        <p:sp>
          <p:nvSpPr>
            <p:cNvPr id="56" name="Google Shape;8306;p90">
              <a:extLst>
                <a:ext uri="{FF2B5EF4-FFF2-40B4-BE49-F238E27FC236}">
                  <a16:creationId xmlns:a16="http://schemas.microsoft.com/office/drawing/2014/main" id="{E3E9210C-8E2D-D64C-AC59-C8753A6BEEBD}"/>
                </a:ext>
              </a:extLst>
            </p:cNvPr>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grpFill/>
            <a:ln>
              <a:noFill/>
            </a:ln>
          </p:spPr>
          <p:txBody>
            <a:bodyPr spcFirstLastPara="1" wrap="square" lIns="91425" tIns="91425" rIns="91425" bIns="91425" anchor="ctr" anchorCtr="0">
              <a:noAutofit/>
            </a:bodyPr>
            <a:lstStyle/>
            <a:p>
              <a:pPr defTabSz="914378"/>
              <a:endParaRPr>
                <a:ea typeface="+mn-ea"/>
              </a:endParaRPr>
            </a:p>
          </p:txBody>
        </p:sp>
        <p:sp>
          <p:nvSpPr>
            <p:cNvPr id="57" name="Google Shape;8307;p90">
              <a:extLst>
                <a:ext uri="{FF2B5EF4-FFF2-40B4-BE49-F238E27FC236}">
                  <a16:creationId xmlns:a16="http://schemas.microsoft.com/office/drawing/2014/main" id="{D792C9A6-E4E0-1343-89CE-478BC0B38376}"/>
                </a:ext>
              </a:extLst>
            </p:cNvPr>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grpFill/>
            <a:ln>
              <a:noFill/>
            </a:ln>
          </p:spPr>
          <p:txBody>
            <a:bodyPr spcFirstLastPara="1" wrap="square" lIns="91425" tIns="91425" rIns="91425" bIns="91425" anchor="ctr" anchorCtr="0">
              <a:noAutofit/>
            </a:bodyPr>
            <a:lstStyle/>
            <a:p>
              <a:pPr defTabSz="914378"/>
              <a:endParaRPr>
                <a:ea typeface="+mn-ea"/>
              </a:endParaRPr>
            </a:p>
          </p:txBody>
        </p:sp>
      </p:grpSp>
      <p:grpSp>
        <p:nvGrpSpPr>
          <p:cNvPr id="58" name="Google Shape;7931;p89">
            <a:extLst>
              <a:ext uri="{FF2B5EF4-FFF2-40B4-BE49-F238E27FC236}">
                <a16:creationId xmlns:a16="http://schemas.microsoft.com/office/drawing/2014/main" id="{4444365A-8CB9-5B4A-8D06-72A8566F1820}"/>
              </a:ext>
            </a:extLst>
          </p:cNvPr>
          <p:cNvGrpSpPr/>
          <p:nvPr/>
        </p:nvGrpSpPr>
        <p:grpSpPr>
          <a:xfrm>
            <a:off x="7823626" y="1818534"/>
            <a:ext cx="595010" cy="620647"/>
            <a:chOff x="-20946600" y="3317850"/>
            <a:chExt cx="304825" cy="304050"/>
          </a:xfrm>
          <a:solidFill>
            <a:schemeClr val="lt1"/>
          </a:solidFill>
        </p:grpSpPr>
        <p:sp>
          <p:nvSpPr>
            <p:cNvPr id="59" name="Google Shape;7932;p89">
              <a:extLst>
                <a:ext uri="{FF2B5EF4-FFF2-40B4-BE49-F238E27FC236}">
                  <a16:creationId xmlns:a16="http://schemas.microsoft.com/office/drawing/2014/main" id="{E04DA210-2711-BD40-A6BD-750CB5D088C5}"/>
                </a:ext>
              </a:extLst>
            </p:cNvPr>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grpFill/>
            <a:ln>
              <a:noFill/>
            </a:ln>
          </p:spPr>
          <p:txBody>
            <a:bodyPr spcFirstLastPara="1" wrap="square" lIns="91425" tIns="91425" rIns="91425" bIns="91425" anchor="ctr" anchorCtr="0">
              <a:noAutofit/>
            </a:bodyPr>
            <a:lstStyle/>
            <a:p>
              <a:pPr defTabSz="914378"/>
              <a:endParaRPr>
                <a:ea typeface="+mn-ea"/>
              </a:endParaRPr>
            </a:p>
          </p:txBody>
        </p:sp>
        <p:sp>
          <p:nvSpPr>
            <p:cNvPr id="60" name="Google Shape;7933;p89">
              <a:extLst>
                <a:ext uri="{FF2B5EF4-FFF2-40B4-BE49-F238E27FC236}">
                  <a16:creationId xmlns:a16="http://schemas.microsoft.com/office/drawing/2014/main" id="{1D216952-EEC8-6346-BBAE-E15B16374721}"/>
                </a:ext>
              </a:extLst>
            </p:cNvPr>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grpFill/>
            <a:ln>
              <a:noFill/>
            </a:ln>
          </p:spPr>
          <p:txBody>
            <a:bodyPr spcFirstLastPara="1" wrap="square" lIns="91425" tIns="91425" rIns="91425" bIns="91425" anchor="ctr" anchorCtr="0">
              <a:noAutofit/>
            </a:bodyPr>
            <a:lstStyle/>
            <a:p>
              <a:pPr defTabSz="914378"/>
              <a:endParaRPr>
                <a:ea typeface="+mn-ea"/>
              </a:endParaRPr>
            </a:p>
          </p:txBody>
        </p:sp>
        <p:sp>
          <p:nvSpPr>
            <p:cNvPr id="61" name="Google Shape;7934;p89">
              <a:extLst>
                <a:ext uri="{FF2B5EF4-FFF2-40B4-BE49-F238E27FC236}">
                  <a16:creationId xmlns:a16="http://schemas.microsoft.com/office/drawing/2014/main" id="{0B708979-1ABD-E64D-BC72-2C27A57C1D38}"/>
                </a:ext>
              </a:extLst>
            </p:cNvPr>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grpFill/>
            <a:ln>
              <a:noFill/>
            </a:ln>
          </p:spPr>
          <p:txBody>
            <a:bodyPr spcFirstLastPara="1" wrap="square" lIns="91425" tIns="91425" rIns="91425" bIns="91425" anchor="ctr" anchorCtr="0">
              <a:noAutofit/>
            </a:bodyPr>
            <a:lstStyle/>
            <a:p>
              <a:pPr defTabSz="914378"/>
              <a:endParaRPr>
                <a:ea typeface="+mn-ea"/>
              </a:endParaRPr>
            </a:p>
          </p:txBody>
        </p:sp>
      </p:grpSp>
      <p:sp>
        <p:nvSpPr>
          <p:cNvPr id="53" name="Google Shape;652;p65"/>
          <p:cNvSpPr txBox="1">
            <a:spLocks noGrp="1"/>
          </p:cNvSpPr>
          <p:nvPr>
            <p:ph type="subTitle" idx="8"/>
          </p:nvPr>
        </p:nvSpPr>
        <p:spPr>
          <a:xfrm>
            <a:off x="6910358" y="3477620"/>
            <a:ext cx="2150442" cy="947700"/>
          </a:xfrm>
          <a:prstGeom prst="rect">
            <a:avLst/>
          </a:prstGeom>
        </p:spPr>
        <p:txBody>
          <a:bodyPr spcFirstLastPara="1" wrap="square" lIns="91425" tIns="91425" rIns="91425" bIns="91425" anchor="t" anchorCtr="0">
            <a:noAutofit/>
          </a:bodyPr>
          <a:lstStyle/>
          <a:p>
            <a:pPr marL="447675" lvl="1" indent="0"/>
            <a:r>
              <a:rPr lang="en-US" sz="900">
                <a:solidFill>
                  <a:srgbClr val="63666A"/>
                </a:solidFill>
                <a:cs typeface="Arial"/>
              </a:rPr>
              <a:t>Expand resources to more care settings and/or offer to </a:t>
            </a:r>
            <a:r>
              <a:rPr lang="en-US" sz="900" i="1">
                <a:solidFill>
                  <a:srgbClr val="63666A"/>
                </a:solidFill>
                <a:cs typeface="Arial"/>
              </a:rPr>
              <a:t>all</a:t>
            </a:r>
            <a:r>
              <a:rPr lang="en-US" sz="900">
                <a:solidFill>
                  <a:srgbClr val="63666A"/>
                </a:solidFill>
                <a:cs typeface="Arial"/>
              </a:rPr>
              <a:t> nurses who deserve support and to grow.  Increase content to include webinars + CE offerings</a:t>
            </a:r>
            <a:endParaRPr lang="en-US" sz="900">
              <a:solidFill>
                <a:srgbClr val="212121"/>
              </a:solidFill>
              <a:cs typeface="Arial"/>
            </a:endParaRPr>
          </a:p>
        </p:txBody>
      </p:sp>
      <p:sp>
        <p:nvSpPr>
          <p:cNvPr id="54" name="Google Shape;650;p65">
            <a:extLst>
              <a:ext uri="{FF2B5EF4-FFF2-40B4-BE49-F238E27FC236}">
                <a16:creationId xmlns:a16="http://schemas.microsoft.com/office/drawing/2014/main" id="{B18A86E1-A7EA-5044-BA55-0E6123E8A6B6}"/>
              </a:ext>
            </a:extLst>
          </p:cNvPr>
          <p:cNvSpPr txBox="1">
            <a:spLocks/>
          </p:cNvSpPr>
          <p:nvPr/>
        </p:nvSpPr>
        <p:spPr>
          <a:xfrm>
            <a:off x="-262820" y="3477185"/>
            <a:ext cx="2227435" cy="9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400"/>
              <a:buFont typeface="Montserrat"/>
              <a:buNone/>
              <a:defRPr sz="1867" b="0" i="0" u="none" strike="noStrike" cap="none">
                <a:solidFill>
                  <a:schemeClr val="accent2"/>
                </a:solidFill>
                <a:latin typeface="Montserrat"/>
                <a:ea typeface="Montserrat"/>
                <a:cs typeface="Montserrat"/>
                <a:sym typeface="Montserrat"/>
              </a:defRPr>
            </a:lvl1pPr>
            <a:lvl2pPr marL="914400" marR="0" lvl="1" indent="-317500" algn="ctr" rtl="0">
              <a:lnSpc>
                <a:spcPct val="115000"/>
              </a:lnSpc>
              <a:spcBef>
                <a:spcPts val="2133"/>
              </a:spcBef>
              <a:spcAft>
                <a:spcPts val="0"/>
              </a:spcAft>
              <a:buClr>
                <a:schemeClr val="dk1"/>
              </a:buClr>
              <a:buSzPts val="1400"/>
              <a:buFont typeface="Montserrat"/>
              <a:buNone/>
              <a:defRPr sz="1867" b="0" i="0" u="none" strike="noStrike" cap="none">
                <a:solidFill>
                  <a:schemeClr val="dk1"/>
                </a:solidFill>
                <a:latin typeface="Montserrat"/>
                <a:ea typeface="Montserrat"/>
                <a:cs typeface="Montserrat"/>
                <a:sym typeface="Montserrat"/>
              </a:defRPr>
            </a:lvl2pPr>
            <a:lvl3pPr marL="1371600" marR="0" lvl="2" indent="-317500" algn="ctr" rtl="0">
              <a:lnSpc>
                <a:spcPct val="115000"/>
              </a:lnSpc>
              <a:spcBef>
                <a:spcPts val="2133"/>
              </a:spcBef>
              <a:spcAft>
                <a:spcPts val="0"/>
              </a:spcAft>
              <a:buClr>
                <a:schemeClr val="dk1"/>
              </a:buClr>
              <a:buSzPts val="1400"/>
              <a:buFont typeface="Montserrat"/>
              <a:buNone/>
              <a:defRPr sz="1867" b="0" i="0" u="none" strike="noStrike" cap="none">
                <a:solidFill>
                  <a:schemeClr val="dk1"/>
                </a:solidFill>
                <a:latin typeface="Montserrat"/>
                <a:ea typeface="Montserrat"/>
                <a:cs typeface="Montserrat"/>
                <a:sym typeface="Montserrat"/>
              </a:defRPr>
            </a:lvl3pPr>
            <a:lvl4pPr marL="1828800" marR="0" lvl="3" indent="-317500" algn="ctr" rtl="0">
              <a:lnSpc>
                <a:spcPct val="115000"/>
              </a:lnSpc>
              <a:spcBef>
                <a:spcPts val="2133"/>
              </a:spcBef>
              <a:spcAft>
                <a:spcPts val="0"/>
              </a:spcAft>
              <a:buClr>
                <a:schemeClr val="dk1"/>
              </a:buClr>
              <a:buSzPts val="1400"/>
              <a:buFont typeface="Montserrat"/>
              <a:buNone/>
              <a:defRPr sz="1867" b="0" i="0" u="none" strike="noStrike" cap="none">
                <a:solidFill>
                  <a:schemeClr val="dk1"/>
                </a:solidFill>
                <a:latin typeface="Montserrat"/>
                <a:ea typeface="Montserrat"/>
                <a:cs typeface="Montserrat"/>
                <a:sym typeface="Montserrat"/>
              </a:defRPr>
            </a:lvl4pPr>
            <a:lvl5pPr marL="2286000" marR="0" lvl="4" indent="-317500" algn="ctr" rtl="0">
              <a:lnSpc>
                <a:spcPct val="115000"/>
              </a:lnSpc>
              <a:spcBef>
                <a:spcPts val="2133"/>
              </a:spcBef>
              <a:spcAft>
                <a:spcPts val="0"/>
              </a:spcAft>
              <a:buClr>
                <a:schemeClr val="dk1"/>
              </a:buClr>
              <a:buSzPts val="1400"/>
              <a:buFont typeface="Montserrat"/>
              <a:buNone/>
              <a:defRPr sz="1867" b="0" i="0" u="none" strike="noStrike" cap="none">
                <a:solidFill>
                  <a:schemeClr val="dk1"/>
                </a:solidFill>
                <a:latin typeface="Montserrat"/>
                <a:ea typeface="Montserrat"/>
                <a:cs typeface="Montserrat"/>
                <a:sym typeface="Montserrat"/>
              </a:defRPr>
            </a:lvl5pPr>
            <a:lvl6pPr marL="2743200" marR="0" lvl="5" indent="-317500" algn="ctr" rtl="0">
              <a:lnSpc>
                <a:spcPct val="115000"/>
              </a:lnSpc>
              <a:spcBef>
                <a:spcPts val="2133"/>
              </a:spcBef>
              <a:spcAft>
                <a:spcPts val="0"/>
              </a:spcAft>
              <a:buClr>
                <a:schemeClr val="dk1"/>
              </a:buClr>
              <a:buSzPts val="1400"/>
              <a:buFont typeface="Montserrat"/>
              <a:buNone/>
              <a:defRPr sz="1867" b="0" i="0" u="none" strike="noStrike" cap="none">
                <a:solidFill>
                  <a:schemeClr val="dk1"/>
                </a:solidFill>
                <a:latin typeface="Montserrat"/>
                <a:ea typeface="Montserrat"/>
                <a:cs typeface="Montserrat"/>
                <a:sym typeface="Montserrat"/>
              </a:defRPr>
            </a:lvl6pPr>
            <a:lvl7pPr marL="3200400" marR="0" lvl="6" indent="-317500" algn="ctr" rtl="0">
              <a:lnSpc>
                <a:spcPct val="115000"/>
              </a:lnSpc>
              <a:spcBef>
                <a:spcPts val="2133"/>
              </a:spcBef>
              <a:spcAft>
                <a:spcPts val="0"/>
              </a:spcAft>
              <a:buClr>
                <a:schemeClr val="dk1"/>
              </a:buClr>
              <a:buSzPts val="1400"/>
              <a:buFont typeface="Montserrat"/>
              <a:buNone/>
              <a:defRPr sz="1867" b="0" i="0" u="none" strike="noStrike" cap="none">
                <a:solidFill>
                  <a:schemeClr val="dk1"/>
                </a:solidFill>
                <a:latin typeface="Montserrat"/>
                <a:ea typeface="Montserrat"/>
                <a:cs typeface="Montserrat"/>
                <a:sym typeface="Montserrat"/>
              </a:defRPr>
            </a:lvl7pPr>
            <a:lvl8pPr marL="3657600" marR="0" lvl="7" indent="-317500" algn="ctr" rtl="0">
              <a:lnSpc>
                <a:spcPct val="115000"/>
              </a:lnSpc>
              <a:spcBef>
                <a:spcPts val="2133"/>
              </a:spcBef>
              <a:spcAft>
                <a:spcPts val="0"/>
              </a:spcAft>
              <a:buClr>
                <a:schemeClr val="dk1"/>
              </a:buClr>
              <a:buSzPts val="1400"/>
              <a:buFont typeface="Montserrat"/>
              <a:buNone/>
              <a:defRPr sz="1867" b="0" i="0" u="none" strike="noStrike" cap="none">
                <a:solidFill>
                  <a:schemeClr val="dk1"/>
                </a:solidFill>
                <a:latin typeface="Montserrat"/>
                <a:ea typeface="Montserrat"/>
                <a:cs typeface="Montserrat"/>
                <a:sym typeface="Montserrat"/>
              </a:defRPr>
            </a:lvl8pPr>
            <a:lvl9pPr marL="4114800" marR="0" lvl="8" indent="-317500" algn="ctr" rtl="0">
              <a:lnSpc>
                <a:spcPct val="115000"/>
              </a:lnSpc>
              <a:spcBef>
                <a:spcPts val="2133"/>
              </a:spcBef>
              <a:spcAft>
                <a:spcPts val="2133"/>
              </a:spcAft>
              <a:buClr>
                <a:schemeClr val="dk1"/>
              </a:buClr>
              <a:buSzPts val="1400"/>
              <a:buFont typeface="Montserrat"/>
              <a:buNone/>
              <a:defRPr sz="1867" b="0" i="0" u="none" strike="noStrike" cap="none">
                <a:solidFill>
                  <a:schemeClr val="dk1"/>
                </a:solidFill>
                <a:latin typeface="Montserrat"/>
                <a:ea typeface="Montserrat"/>
                <a:cs typeface="Montserrat"/>
                <a:sym typeface="Montserrat"/>
              </a:defRPr>
            </a:lvl9pPr>
          </a:lstStyle>
          <a:p>
            <a:pPr marL="447675" lvl="1" indent="0">
              <a:buClr>
                <a:srgbClr val="000000"/>
              </a:buClr>
            </a:pPr>
            <a:r>
              <a:rPr lang="en-US" sz="1000" kern="1200">
                <a:solidFill>
                  <a:srgbClr val="63666A"/>
                </a:solidFill>
                <a:cs typeface="Arial"/>
              </a:rPr>
              <a:t>Users can turn on notifications for encouragement or affirmations </a:t>
            </a:r>
            <a:endParaRPr lang="en-US" sz="1000" kern="1200">
              <a:solidFill>
                <a:srgbClr val="212121"/>
              </a:solidFill>
              <a:latin typeface="Montserrat" pitchFamily="2" charset="77"/>
              <a:cs typeface="Arial"/>
            </a:endParaRPr>
          </a:p>
        </p:txBody>
      </p:sp>
      <p:sp>
        <p:nvSpPr>
          <p:cNvPr id="62" name="Google Shape;650;p65">
            <a:extLst>
              <a:ext uri="{FF2B5EF4-FFF2-40B4-BE49-F238E27FC236}">
                <a16:creationId xmlns:a16="http://schemas.microsoft.com/office/drawing/2014/main" id="{B18A86E1-A7EA-5044-BA55-0E6123E8A6B6}"/>
              </a:ext>
            </a:extLst>
          </p:cNvPr>
          <p:cNvSpPr txBox="1">
            <a:spLocks/>
          </p:cNvSpPr>
          <p:nvPr/>
        </p:nvSpPr>
        <p:spPr>
          <a:xfrm>
            <a:off x="1273356" y="3475244"/>
            <a:ext cx="2227435" cy="94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400"/>
              <a:buFont typeface="Montserrat"/>
              <a:buNone/>
              <a:defRPr sz="1867" b="0" i="0" u="none" strike="noStrike" cap="none">
                <a:solidFill>
                  <a:schemeClr val="accent2"/>
                </a:solidFill>
                <a:latin typeface="Montserrat"/>
                <a:ea typeface="Montserrat"/>
                <a:cs typeface="Montserrat"/>
                <a:sym typeface="Montserrat"/>
              </a:defRPr>
            </a:lvl1pPr>
            <a:lvl2pPr marL="914400" marR="0" lvl="1" indent="-317500" algn="ctr" rtl="0">
              <a:lnSpc>
                <a:spcPct val="115000"/>
              </a:lnSpc>
              <a:spcBef>
                <a:spcPts val="2133"/>
              </a:spcBef>
              <a:spcAft>
                <a:spcPts val="0"/>
              </a:spcAft>
              <a:buClr>
                <a:schemeClr val="dk1"/>
              </a:buClr>
              <a:buSzPts val="1400"/>
              <a:buFont typeface="Montserrat"/>
              <a:buNone/>
              <a:defRPr sz="1867" b="0" i="0" u="none" strike="noStrike" cap="none">
                <a:solidFill>
                  <a:schemeClr val="dk1"/>
                </a:solidFill>
                <a:latin typeface="Montserrat"/>
                <a:ea typeface="Montserrat"/>
                <a:cs typeface="Montserrat"/>
                <a:sym typeface="Montserrat"/>
              </a:defRPr>
            </a:lvl2pPr>
            <a:lvl3pPr marL="1371600" marR="0" lvl="2" indent="-317500" algn="ctr" rtl="0">
              <a:lnSpc>
                <a:spcPct val="115000"/>
              </a:lnSpc>
              <a:spcBef>
                <a:spcPts val="2133"/>
              </a:spcBef>
              <a:spcAft>
                <a:spcPts val="0"/>
              </a:spcAft>
              <a:buClr>
                <a:schemeClr val="dk1"/>
              </a:buClr>
              <a:buSzPts val="1400"/>
              <a:buFont typeface="Montserrat"/>
              <a:buNone/>
              <a:defRPr sz="1867" b="0" i="0" u="none" strike="noStrike" cap="none">
                <a:solidFill>
                  <a:schemeClr val="dk1"/>
                </a:solidFill>
                <a:latin typeface="Montserrat"/>
                <a:ea typeface="Montserrat"/>
                <a:cs typeface="Montserrat"/>
                <a:sym typeface="Montserrat"/>
              </a:defRPr>
            </a:lvl3pPr>
            <a:lvl4pPr marL="1828800" marR="0" lvl="3" indent="-317500" algn="ctr" rtl="0">
              <a:lnSpc>
                <a:spcPct val="115000"/>
              </a:lnSpc>
              <a:spcBef>
                <a:spcPts val="2133"/>
              </a:spcBef>
              <a:spcAft>
                <a:spcPts val="0"/>
              </a:spcAft>
              <a:buClr>
                <a:schemeClr val="dk1"/>
              </a:buClr>
              <a:buSzPts val="1400"/>
              <a:buFont typeface="Montserrat"/>
              <a:buNone/>
              <a:defRPr sz="1867" b="0" i="0" u="none" strike="noStrike" cap="none">
                <a:solidFill>
                  <a:schemeClr val="dk1"/>
                </a:solidFill>
                <a:latin typeface="Montserrat"/>
                <a:ea typeface="Montserrat"/>
                <a:cs typeface="Montserrat"/>
                <a:sym typeface="Montserrat"/>
              </a:defRPr>
            </a:lvl4pPr>
            <a:lvl5pPr marL="2286000" marR="0" lvl="4" indent="-317500" algn="ctr" rtl="0">
              <a:lnSpc>
                <a:spcPct val="115000"/>
              </a:lnSpc>
              <a:spcBef>
                <a:spcPts val="2133"/>
              </a:spcBef>
              <a:spcAft>
                <a:spcPts val="0"/>
              </a:spcAft>
              <a:buClr>
                <a:schemeClr val="dk1"/>
              </a:buClr>
              <a:buSzPts val="1400"/>
              <a:buFont typeface="Montserrat"/>
              <a:buNone/>
              <a:defRPr sz="1867" b="0" i="0" u="none" strike="noStrike" cap="none">
                <a:solidFill>
                  <a:schemeClr val="dk1"/>
                </a:solidFill>
                <a:latin typeface="Montserrat"/>
                <a:ea typeface="Montserrat"/>
                <a:cs typeface="Montserrat"/>
                <a:sym typeface="Montserrat"/>
              </a:defRPr>
            </a:lvl5pPr>
            <a:lvl6pPr marL="2743200" marR="0" lvl="5" indent="-317500" algn="ctr" rtl="0">
              <a:lnSpc>
                <a:spcPct val="115000"/>
              </a:lnSpc>
              <a:spcBef>
                <a:spcPts val="2133"/>
              </a:spcBef>
              <a:spcAft>
                <a:spcPts val="0"/>
              </a:spcAft>
              <a:buClr>
                <a:schemeClr val="dk1"/>
              </a:buClr>
              <a:buSzPts val="1400"/>
              <a:buFont typeface="Montserrat"/>
              <a:buNone/>
              <a:defRPr sz="1867" b="0" i="0" u="none" strike="noStrike" cap="none">
                <a:solidFill>
                  <a:schemeClr val="dk1"/>
                </a:solidFill>
                <a:latin typeface="Montserrat"/>
                <a:ea typeface="Montserrat"/>
                <a:cs typeface="Montserrat"/>
                <a:sym typeface="Montserrat"/>
              </a:defRPr>
            </a:lvl6pPr>
            <a:lvl7pPr marL="3200400" marR="0" lvl="6" indent="-317500" algn="ctr" rtl="0">
              <a:lnSpc>
                <a:spcPct val="115000"/>
              </a:lnSpc>
              <a:spcBef>
                <a:spcPts val="2133"/>
              </a:spcBef>
              <a:spcAft>
                <a:spcPts val="0"/>
              </a:spcAft>
              <a:buClr>
                <a:schemeClr val="dk1"/>
              </a:buClr>
              <a:buSzPts val="1400"/>
              <a:buFont typeface="Montserrat"/>
              <a:buNone/>
              <a:defRPr sz="1867" b="0" i="0" u="none" strike="noStrike" cap="none">
                <a:solidFill>
                  <a:schemeClr val="dk1"/>
                </a:solidFill>
                <a:latin typeface="Montserrat"/>
                <a:ea typeface="Montserrat"/>
                <a:cs typeface="Montserrat"/>
                <a:sym typeface="Montserrat"/>
              </a:defRPr>
            </a:lvl7pPr>
            <a:lvl8pPr marL="3657600" marR="0" lvl="7" indent="-317500" algn="ctr" rtl="0">
              <a:lnSpc>
                <a:spcPct val="115000"/>
              </a:lnSpc>
              <a:spcBef>
                <a:spcPts val="2133"/>
              </a:spcBef>
              <a:spcAft>
                <a:spcPts val="0"/>
              </a:spcAft>
              <a:buClr>
                <a:schemeClr val="dk1"/>
              </a:buClr>
              <a:buSzPts val="1400"/>
              <a:buFont typeface="Montserrat"/>
              <a:buNone/>
              <a:defRPr sz="1867" b="0" i="0" u="none" strike="noStrike" cap="none">
                <a:solidFill>
                  <a:schemeClr val="dk1"/>
                </a:solidFill>
                <a:latin typeface="Montserrat"/>
                <a:ea typeface="Montserrat"/>
                <a:cs typeface="Montserrat"/>
                <a:sym typeface="Montserrat"/>
              </a:defRPr>
            </a:lvl8pPr>
            <a:lvl9pPr marL="4114800" marR="0" lvl="8" indent="-317500" algn="ctr" rtl="0">
              <a:lnSpc>
                <a:spcPct val="115000"/>
              </a:lnSpc>
              <a:spcBef>
                <a:spcPts val="2133"/>
              </a:spcBef>
              <a:spcAft>
                <a:spcPts val="2133"/>
              </a:spcAft>
              <a:buClr>
                <a:schemeClr val="dk1"/>
              </a:buClr>
              <a:buSzPts val="1400"/>
              <a:buFont typeface="Montserrat"/>
              <a:buNone/>
              <a:defRPr sz="1867" b="0" i="0" u="none" strike="noStrike" cap="none">
                <a:solidFill>
                  <a:schemeClr val="dk1"/>
                </a:solidFill>
                <a:latin typeface="Montserrat"/>
                <a:ea typeface="Montserrat"/>
                <a:cs typeface="Montserrat"/>
                <a:sym typeface="Montserrat"/>
              </a:defRPr>
            </a:lvl9pPr>
          </a:lstStyle>
          <a:p>
            <a:pPr marL="447675" lvl="1" indent="0">
              <a:buClr>
                <a:srgbClr val="000000"/>
              </a:buClr>
            </a:pPr>
            <a:r>
              <a:rPr lang="en-US" sz="1000" kern="1200">
                <a:solidFill>
                  <a:srgbClr val="63666A"/>
                </a:solidFill>
                <a:cs typeface="Arial"/>
              </a:rPr>
              <a:t>Users can turn on notifications for important milestones in their professional development</a:t>
            </a:r>
            <a:endParaRPr lang="en-US" sz="1000" kern="1200">
              <a:solidFill>
                <a:srgbClr val="212121"/>
              </a:solidFill>
              <a:cs typeface="Arial"/>
            </a:endParaRPr>
          </a:p>
        </p:txBody>
      </p:sp>
      <p:sp>
        <p:nvSpPr>
          <p:cNvPr id="3" name="TextBox 2">
            <a:extLst>
              <a:ext uri="{FF2B5EF4-FFF2-40B4-BE49-F238E27FC236}">
                <a16:creationId xmlns:a16="http://schemas.microsoft.com/office/drawing/2014/main" id="{5C762697-BD42-4B72-A2F9-B7736DCB2BDE}"/>
              </a:ext>
            </a:extLst>
          </p:cNvPr>
          <p:cNvSpPr txBox="1"/>
          <p:nvPr/>
        </p:nvSpPr>
        <p:spPr>
          <a:xfrm>
            <a:off x="8024923" y="183412"/>
            <a:ext cx="85592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solidFill>
                  <a:schemeClr val="accent1">
                    <a:lumMod val="25000"/>
                  </a:schemeClr>
                </a:solidFill>
              </a:rPr>
              <a:t>Building Resiliency</a:t>
            </a:r>
          </a:p>
        </p:txBody>
      </p:sp>
    </p:spTree>
    <p:extLst>
      <p:ext uri="{BB962C8B-B14F-4D97-AF65-F5344CB8AC3E}">
        <p14:creationId xmlns:p14="http://schemas.microsoft.com/office/powerpoint/2010/main" val="2792369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0" name="Rounded Rectangle 149">
            <a:extLst>
              <a:ext uri="{FF2B5EF4-FFF2-40B4-BE49-F238E27FC236}">
                <a16:creationId xmlns:a16="http://schemas.microsoft.com/office/drawing/2014/main" id="{039957EA-4BC2-044D-997B-F413C8750078}"/>
              </a:ext>
            </a:extLst>
          </p:cNvPr>
          <p:cNvSpPr/>
          <p:nvPr/>
        </p:nvSpPr>
        <p:spPr>
          <a:xfrm>
            <a:off x="1390371" y="419122"/>
            <a:ext cx="1270034" cy="4650797"/>
          </a:xfrm>
          <a:prstGeom prst="round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350" kern="1200">
              <a:solidFill>
                <a:prstClr val="white"/>
              </a:solidFill>
            </a:endParaRPr>
          </a:p>
        </p:txBody>
      </p:sp>
      <p:grpSp>
        <p:nvGrpSpPr>
          <p:cNvPr id="60" name="Group 59">
            <a:extLst>
              <a:ext uri="{FF2B5EF4-FFF2-40B4-BE49-F238E27FC236}">
                <a16:creationId xmlns:a16="http://schemas.microsoft.com/office/drawing/2014/main" id="{F690909A-D0F9-F543-B21F-E6CF2D9657F5}"/>
              </a:ext>
            </a:extLst>
          </p:cNvPr>
          <p:cNvGrpSpPr/>
          <p:nvPr/>
        </p:nvGrpSpPr>
        <p:grpSpPr>
          <a:xfrm>
            <a:off x="176429" y="537107"/>
            <a:ext cx="8791142" cy="4412448"/>
            <a:chOff x="198784" y="218661"/>
            <a:chExt cx="12130605" cy="5973417"/>
          </a:xfrm>
        </p:grpSpPr>
        <p:grpSp>
          <p:nvGrpSpPr>
            <p:cNvPr id="52" name="Group 51">
              <a:extLst>
                <a:ext uri="{FF2B5EF4-FFF2-40B4-BE49-F238E27FC236}">
                  <a16:creationId xmlns:a16="http://schemas.microsoft.com/office/drawing/2014/main" id="{70136D52-279D-A54A-AF6A-6680C9F3A58F}"/>
                </a:ext>
              </a:extLst>
            </p:cNvPr>
            <p:cNvGrpSpPr/>
            <p:nvPr/>
          </p:nvGrpSpPr>
          <p:grpSpPr>
            <a:xfrm>
              <a:off x="198784" y="218661"/>
              <a:ext cx="10363978" cy="5973417"/>
              <a:chOff x="198784" y="218661"/>
              <a:chExt cx="10363978" cy="5973417"/>
            </a:xfrm>
          </p:grpSpPr>
          <p:grpSp>
            <p:nvGrpSpPr>
              <p:cNvPr id="4" name="Google Shape;4493;p81">
                <a:extLst>
                  <a:ext uri="{FF2B5EF4-FFF2-40B4-BE49-F238E27FC236}">
                    <a16:creationId xmlns:a16="http://schemas.microsoft.com/office/drawing/2014/main" id="{234418B3-7A85-8C4D-A199-8526CF5E55DF}"/>
                  </a:ext>
                </a:extLst>
              </p:cNvPr>
              <p:cNvGrpSpPr/>
              <p:nvPr/>
            </p:nvGrpSpPr>
            <p:grpSpPr>
              <a:xfrm>
                <a:off x="198784" y="218661"/>
                <a:ext cx="8597351" cy="5973417"/>
                <a:chOff x="3358415" y="3361302"/>
                <a:chExt cx="2363245" cy="1024695"/>
              </a:xfrm>
            </p:grpSpPr>
            <p:grpSp>
              <p:nvGrpSpPr>
                <p:cNvPr id="5" name="Google Shape;4494;p81">
                  <a:extLst>
                    <a:ext uri="{FF2B5EF4-FFF2-40B4-BE49-F238E27FC236}">
                      <a16:creationId xmlns:a16="http://schemas.microsoft.com/office/drawing/2014/main" id="{3C762766-417A-FA4C-AAD0-6E37A9063FA3}"/>
                    </a:ext>
                  </a:extLst>
                </p:cNvPr>
                <p:cNvGrpSpPr/>
                <p:nvPr/>
              </p:nvGrpSpPr>
              <p:grpSpPr>
                <a:xfrm>
                  <a:off x="3358415" y="3361302"/>
                  <a:ext cx="441300" cy="1024695"/>
                  <a:chOff x="3358415" y="3361302"/>
                  <a:chExt cx="441300" cy="1024695"/>
                </a:xfrm>
              </p:grpSpPr>
              <p:sp>
                <p:nvSpPr>
                  <p:cNvPr id="34" name="Google Shape;4495;p81">
                    <a:extLst>
                      <a:ext uri="{FF2B5EF4-FFF2-40B4-BE49-F238E27FC236}">
                        <a16:creationId xmlns:a16="http://schemas.microsoft.com/office/drawing/2014/main" id="{ABBC4FD2-A9D6-B044-8396-90C272FE0379}"/>
                      </a:ext>
                    </a:extLst>
                  </p:cNvPr>
                  <p:cNvSpPr/>
                  <p:nvPr/>
                </p:nvSpPr>
                <p:spPr>
                  <a:xfrm>
                    <a:off x="3358415" y="3361302"/>
                    <a:ext cx="441300" cy="136500"/>
                  </a:xfrm>
                  <a:prstGeom prst="flowChartAlternateProcess">
                    <a:avLst/>
                  </a:prstGeom>
                  <a:solidFill>
                    <a:srgbClr val="E3C3E9"/>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35" name="Google Shape;4496;p81">
                    <a:extLst>
                      <a:ext uri="{FF2B5EF4-FFF2-40B4-BE49-F238E27FC236}">
                        <a16:creationId xmlns:a16="http://schemas.microsoft.com/office/drawing/2014/main" id="{C855C3CE-9923-B443-8D6F-A35363B0D69D}"/>
                      </a:ext>
                    </a:extLst>
                  </p:cNvPr>
                  <p:cNvSpPr/>
                  <p:nvPr/>
                </p:nvSpPr>
                <p:spPr>
                  <a:xfrm>
                    <a:off x="3358415" y="3538947"/>
                    <a:ext cx="441300" cy="136500"/>
                  </a:xfrm>
                  <a:prstGeom prst="flowChartAlternateProcess">
                    <a:avLst/>
                  </a:prstGeom>
                  <a:solidFill>
                    <a:srgbClr val="E3C3E9"/>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36" name="Google Shape;4497;p81">
                    <a:extLst>
                      <a:ext uri="{FF2B5EF4-FFF2-40B4-BE49-F238E27FC236}">
                        <a16:creationId xmlns:a16="http://schemas.microsoft.com/office/drawing/2014/main" id="{84566512-DDE8-D545-9A7D-388BD6E5B9D1}"/>
                      </a:ext>
                    </a:extLst>
                  </p:cNvPr>
                  <p:cNvSpPr/>
                  <p:nvPr/>
                </p:nvSpPr>
                <p:spPr>
                  <a:xfrm>
                    <a:off x="3358415" y="3716591"/>
                    <a:ext cx="441300" cy="136500"/>
                  </a:xfrm>
                  <a:prstGeom prst="flowChartAlternateProcess">
                    <a:avLst/>
                  </a:prstGeom>
                  <a:solidFill>
                    <a:srgbClr val="E3C3E9"/>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37" name="Google Shape;4498;p81">
                    <a:extLst>
                      <a:ext uri="{FF2B5EF4-FFF2-40B4-BE49-F238E27FC236}">
                        <a16:creationId xmlns:a16="http://schemas.microsoft.com/office/drawing/2014/main" id="{7ACA7548-8CE4-DC4B-8BDA-702B385AFA70}"/>
                      </a:ext>
                    </a:extLst>
                  </p:cNvPr>
                  <p:cNvSpPr/>
                  <p:nvPr/>
                </p:nvSpPr>
                <p:spPr>
                  <a:xfrm>
                    <a:off x="3358415" y="3894236"/>
                    <a:ext cx="441300" cy="136500"/>
                  </a:xfrm>
                  <a:prstGeom prst="flowChartAlternateProcess">
                    <a:avLst/>
                  </a:prstGeom>
                  <a:solidFill>
                    <a:srgbClr val="E3C3E9"/>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38" name="Google Shape;4499;p81">
                    <a:extLst>
                      <a:ext uri="{FF2B5EF4-FFF2-40B4-BE49-F238E27FC236}">
                        <a16:creationId xmlns:a16="http://schemas.microsoft.com/office/drawing/2014/main" id="{B9EC31F0-2BDA-2C4A-ADEB-BEB2DE308EB1}"/>
                      </a:ext>
                    </a:extLst>
                  </p:cNvPr>
                  <p:cNvSpPr/>
                  <p:nvPr/>
                </p:nvSpPr>
                <p:spPr>
                  <a:xfrm>
                    <a:off x="3358415" y="4071866"/>
                    <a:ext cx="441300" cy="136500"/>
                  </a:xfrm>
                  <a:prstGeom prst="flowChartAlternateProcess">
                    <a:avLst/>
                  </a:prstGeom>
                  <a:solidFill>
                    <a:srgbClr val="E3C3E9"/>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39" name="Google Shape;4500;p81">
                    <a:extLst>
                      <a:ext uri="{FF2B5EF4-FFF2-40B4-BE49-F238E27FC236}">
                        <a16:creationId xmlns:a16="http://schemas.microsoft.com/office/drawing/2014/main" id="{F3FDD7B6-8BE7-144C-ABA1-F5FA760FAE31}"/>
                      </a:ext>
                    </a:extLst>
                  </p:cNvPr>
                  <p:cNvSpPr/>
                  <p:nvPr/>
                </p:nvSpPr>
                <p:spPr>
                  <a:xfrm>
                    <a:off x="3358415" y="4249497"/>
                    <a:ext cx="441300" cy="136500"/>
                  </a:xfrm>
                  <a:prstGeom prst="flowChartAlternateProcess">
                    <a:avLst/>
                  </a:prstGeom>
                  <a:solidFill>
                    <a:srgbClr val="E3C3E9"/>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grpSp>
            <p:grpSp>
              <p:nvGrpSpPr>
                <p:cNvPr id="6" name="Google Shape;4501;p81">
                  <a:extLst>
                    <a:ext uri="{FF2B5EF4-FFF2-40B4-BE49-F238E27FC236}">
                      <a16:creationId xmlns:a16="http://schemas.microsoft.com/office/drawing/2014/main" id="{1957086F-05D4-C549-84FC-7FFA494B5527}"/>
                    </a:ext>
                  </a:extLst>
                </p:cNvPr>
                <p:cNvGrpSpPr/>
                <p:nvPr/>
              </p:nvGrpSpPr>
              <p:grpSpPr>
                <a:xfrm>
                  <a:off x="3838901" y="3361302"/>
                  <a:ext cx="441300" cy="1024695"/>
                  <a:chOff x="3838901" y="3361302"/>
                  <a:chExt cx="441300" cy="1024695"/>
                </a:xfrm>
              </p:grpSpPr>
              <p:sp>
                <p:nvSpPr>
                  <p:cNvPr id="28" name="Google Shape;4502;p81">
                    <a:extLst>
                      <a:ext uri="{FF2B5EF4-FFF2-40B4-BE49-F238E27FC236}">
                        <a16:creationId xmlns:a16="http://schemas.microsoft.com/office/drawing/2014/main" id="{D3FAC067-D113-4F43-8DE5-B1340C5E9BE9}"/>
                      </a:ext>
                    </a:extLst>
                  </p:cNvPr>
                  <p:cNvSpPr/>
                  <p:nvPr/>
                </p:nvSpPr>
                <p:spPr>
                  <a:xfrm>
                    <a:off x="3838901" y="3361302"/>
                    <a:ext cx="441300" cy="136500"/>
                  </a:xfrm>
                  <a:prstGeom prst="flowChartAlternateProcess">
                    <a:avLst/>
                  </a:prstGeom>
                  <a:solidFill>
                    <a:srgbClr val="9F58AB"/>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29" name="Google Shape;4503;p81">
                    <a:extLst>
                      <a:ext uri="{FF2B5EF4-FFF2-40B4-BE49-F238E27FC236}">
                        <a16:creationId xmlns:a16="http://schemas.microsoft.com/office/drawing/2014/main" id="{DE35B8DC-6A63-DB4D-9485-A5717B2E6D60}"/>
                      </a:ext>
                    </a:extLst>
                  </p:cNvPr>
                  <p:cNvSpPr/>
                  <p:nvPr/>
                </p:nvSpPr>
                <p:spPr>
                  <a:xfrm>
                    <a:off x="3838901" y="3538947"/>
                    <a:ext cx="441300" cy="136500"/>
                  </a:xfrm>
                  <a:prstGeom prst="flowChartAlternateProcess">
                    <a:avLst/>
                  </a:prstGeom>
                  <a:solidFill>
                    <a:schemeClr val="accent6">
                      <a:lumMod val="20000"/>
                      <a:lumOff val="80000"/>
                    </a:schemeClr>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30" name="Google Shape;4504;p81">
                    <a:extLst>
                      <a:ext uri="{FF2B5EF4-FFF2-40B4-BE49-F238E27FC236}">
                        <a16:creationId xmlns:a16="http://schemas.microsoft.com/office/drawing/2014/main" id="{98A36C7E-6CF3-5340-8689-5603D66C858F}"/>
                      </a:ext>
                    </a:extLst>
                  </p:cNvPr>
                  <p:cNvSpPr/>
                  <p:nvPr/>
                </p:nvSpPr>
                <p:spPr>
                  <a:xfrm>
                    <a:off x="3838901" y="3716591"/>
                    <a:ext cx="441300" cy="136500"/>
                  </a:xfrm>
                  <a:prstGeom prst="flowChartAlternateProcess">
                    <a:avLst/>
                  </a:prstGeom>
                  <a:solidFill>
                    <a:schemeClr val="accent6">
                      <a:lumMod val="20000"/>
                      <a:lumOff val="80000"/>
                    </a:schemeClr>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31" name="Google Shape;4505;p81">
                    <a:extLst>
                      <a:ext uri="{FF2B5EF4-FFF2-40B4-BE49-F238E27FC236}">
                        <a16:creationId xmlns:a16="http://schemas.microsoft.com/office/drawing/2014/main" id="{D8A61D77-795A-4C48-9CF6-DDBFAF2189E0}"/>
                      </a:ext>
                    </a:extLst>
                  </p:cNvPr>
                  <p:cNvSpPr/>
                  <p:nvPr/>
                </p:nvSpPr>
                <p:spPr>
                  <a:xfrm>
                    <a:off x="3838901" y="3894236"/>
                    <a:ext cx="441300" cy="136500"/>
                  </a:xfrm>
                  <a:prstGeom prst="flowChartAlternateProcess">
                    <a:avLst/>
                  </a:prstGeom>
                  <a:solidFill>
                    <a:schemeClr val="accent6">
                      <a:lumMod val="20000"/>
                      <a:lumOff val="80000"/>
                    </a:schemeClr>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32" name="Google Shape;4506;p81">
                    <a:extLst>
                      <a:ext uri="{FF2B5EF4-FFF2-40B4-BE49-F238E27FC236}">
                        <a16:creationId xmlns:a16="http://schemas.microsoft.com/office/drawing/2014/main" id="{89123D80-7ED1-6A42-9CFA-68F9B6EC6340}"/>
                      </a:ext>
                    </a:extLst>
                  </p:cNvPr>
                  <p:cNvSpPr/>
                  <p:nvPr/>
                </p:nvSpPr>
                <p:spPr>
                  <a:xfrm>
                    <a:off x="3838901" y="4071866"/>
                    <a:ext cx="441300" cy="136500"/>
                  </a:xfrm>
                  <a:prstGeom prst="flowChartAlternateProcess">
                    <a:avLst/>
                  </a:prstGeom>
                  <a:solidFill>
                    <a:schemeClr val="accent4"/>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33" name="Google Shape;4507;p81">
                    <a:extLst>
                      <a:ext uri="{FF2B5EF4-FFF2-40B4-BE49-F238E27FC236}">
                        <a16:creationId xmlns:a16="http://schemas.microsoft.com/office/drawing/2014/main" id="{B825E0E3-E583-5348-A246-415B80398FBE}"/>
                      </a:ext>
                    </a:extLst>
                  </p:cNvPr>
                  <p:cNvSpPr/>
                  <p:nvPr/>
                </p:nvSpPr>
                <p:spPr>
                  <a:xfrm>
                    <a:off x="3838901" y="4249497"/>
                    <a:ext cx="441300" cy="136500"/>
                  </a:xfrm>
                  <a:prstGeom prst="flowChartAlternateProcess">
                    <a:avLst/>
                  </a:prstGeom>
                  <a:solidFill>
                    <a:schemeClr val="accent4"/>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grpSp>
            <p:grpSp>
              <p:nvGrpSpPr>
                <p:cNvPr id="7" name="Google Shape;4508;p81">
                  <a:extLst>
                    <a:ext uri="{FF2B5EF4-FFF2-40B4-BE49-F238E27FC236}">
                      <a16:creationId xmlns:a16="http://schemas.microsoft.com/office/drawing/2014/main" id="{6688923B-5178-A54D-A5D0-3AFCAB276B3F}"/>
                    </a:ext>
                  </a:extLst>
                </p:cNvPr>
                <p:cNvGrpSpPr/>
                <p:nvPr/>
              </p:nvGrpSpPr>
              <p:grpSpPr>
                <a:xfrm>
                  <a:off x="4319387" y="3361302"/>
                  <a:ext cx="441300" cy="1024695"/>
                  <a:chOff x="4319387" y="3361302"/>
                  <a:chExt cx="441300" cy="1024695"/>
                </a:xfrm>
              </p:grpSpPr>
              <p:sp>
                <p:nvSpPr>
                  <p:cNvPr id="22" name="Google Shape;4509;p81">
                    <a:extLst>
                      <a:ext uri="{FF2B5EF4-FFF2-40B4-BE49-F238E27FC236}">
                        <a16:creationId xmlns:a16="http://schemas.microsoft.com/office/drawing/2014/main" id="{9DBBF00C-814E-AA45-A08A-3B472030872C}"/>
                      </a:ext>
                    </a:extLst>
                  </p:cNvPr>
                  <p:cNvSpPr/>
                  <p:nvPr/>
                </p:nvSpPr>
                <p:spPr>
                  <a:xfrm>
                    <a:off x="4319387" y="3361302"/>
                    <a:ext cx="441300" cy="136500"/>
                  </a:xfrm>
                  <a:prstGeom prst="flowChartAlternateProcess">
                    <a:avLst/>
                  </a:prstGeom>
                  <a:solidFill>
                    <a:srgbClr val="9F58AB"/>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23" name="Google Shape;4510;p81">
                    <a:extLst>
                      <a:ext uri="{FF2B5EF4-FFF2-40B4-BE49-F238E27FC236}">
                        <a16:creationId xmlns:a16="http://schemas.microsoft.com/office/drawing/2014/main" id="{016164DF-2CE5-8A46-AD13-998BE392AC9E}"/>
                      </a:ext>
                    </a:extLst>
                  </p:cNvPr>
                  <p:cNvSpPr/>
                  <p:nvPr/>
                </p:nvSpPr>
                <p:spPr>
                  <a:xfrm>
                    <a:off x="4319387" y="3538947"/>
                    <a:ext cx="441300" cy="136500"/>
                  </a:xfrm>
                  <a:prstGeom prst="flowChartAlternateProcess">
                    <a:avLst/>
                  </a:prstGeom>
                  <a:solidFill>
                    <a:srgbClr val="E4E1E7"/>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24" name="Google Shape;4511;p81">
                    <a:extLst>
                      <a:ext uri="{FF2B5EF4-FFF2-40B4-BE49-F238E27FC236}">
                        <a16:creationId xmlns:a16="http://schemas.microsoft.com/office/drawing/2014/main" id="{48EE0D47-3BBF-504E-8E32-7A643840C7F1}"/>
                      </a:ext>
                    </a:extLst>
                  </p:cNvPr>
                  <p:cNvSpPr/>
                  <p:nvPr/>
                </p:nvSpPr>
                <p:spPr>
                  <a:xfrm>
                    <a:off x="4319387" y="3716591"/>
                    <a:ext cx="441300" cy="136500"/>
                  </a:xfrm>
                  <a:prstGeom prst="flowChartAlternateProcess">
                    <a:avLst/>
                  </a:prstGeom>
                  <a:solidFill>
                    <a:srgbClr val="E4E1E7"/>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25" name="Google Shape;4512;p81">
                    <a:extLst>
                      <a:ext uri="{FF2B5EF4-FFF2-40B4-BE49-F238E27FC236}">
                        <a16:creationId xmlns:a16="http://schemas.microsoft.com/office/drawing/2014/main" id="{71EDADE8-EAE2-0941-9F38-3C0B389676CC}"/>
                      </a:ext>
                    </a:extLst>
                  </p:cNvPr>
                  <p:cNvSpPr/>
                  <p:nvPr/>
                </p:nvSpPr>
                <p:spPr>
                  <a:xfrm>
                    <a:off x="4319387" y="3894236"/>
                    <a:ext cx="441300" cy="136500"/>
                  </a:xfrm>
                  <a:prstGeom prst="flowChartAlternateProcess">
                    <a:avLst/>
                  </a:prstGeom>
                  <a:solidFill>
                    <a:srgbClr val="E4E1E7"/>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26" name="Google Shape;4513;p81">
                    <a:extLst>
                      <a:ext uri="{FF2B5EF4-FFF2-40B4-BE49-F238E27FC236}">
                        <a16:creationId xmlns:a16="http://schemas.microsoft.com/office/drawing/2014/main" id="{E53407B5-AAAC-FC4B-9F09-8B9F0C112233}"/>
                      </a:ext>
                    </a:extLst>
                  </p:cNvPr>
                  <p:cNvSpPr/>
                  <p:nvPr/>
                </p:nvSpPr>
                <p:spPr>
                  <a:xfrm>
                    <a:off x="4319387" y="4071866"/>
                    <a:ext cx="441300" cy="136500"/>
                  </a:xfrm>
                  <a:prstGeom prst="flowChartAlternateProcess">
                    <a:avLst/>
                  </a:prstGeom>
                  <a:solidFill>
                    <a:srgbClr val="E4E1E7"/>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27" name="Google Shape;4514;p81">
                    <a:extLst>
                      <a:ext uri="{FF2B5EF4-FFF2-40B4-BE49-F238E27FC236}">
                        <a16:creationId xmlns:a16="http://schemas.microsoft.com/office/drawing/2014/main" id="{6E5EE4E8-3629-BF44-BB86-7135CF57188A}"/>
                      </a:ext>
                    </a:extLst>
                  </p:cNvPr>
                  <p:cNvSpPr/>
                  <p:nvPr/>
                </p:nvSpPr>
                <p:spPr>
                  <a:xfrm>
                    <a:off x="4319387" y="4249497"/>
                    <a:ext cx="441300" cy="136500"/>
                  </a:xfrm>
                  <a:prstGeom prst="flowChartAlternateProcess">
                    <a:avLst/>
                  </a:prstGeom>
                  <a:solidFill>
                    <a:srgbClr val="E4E1E7"/>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grpSp>
            <p:grpSp>
              <p:nvGrpSpPr>
                <p:cNvPr id="8" name="Google Shape;4515;p81">
                  <a:extLst>
                    <a:ext uri="{FF2B5EF4-FFF2-40B4-BE49-F238E27FC236}">
                      <a16:creationId xmlns:a16="http://schemas.microsoft.com/office/drawing/2014/main" id="{1D0CED23-E5AE-5443-8C5E-4F2F1A1E1CF3}"/>
                    </a:ext>
                  </a:extLst>
                </p:cNvPr>
                <p:cNvGrpSpPr/>
                <p:nvPr/>
              </p:nvGrpSpPr>
              <p:grpSpPr>
                <a:xfrm>
                  <a:off x="4799873" y="3361302"/>
                  <a:ext cx="441300" cy="1024695"/>
                  <a:chOff x="4799873" y="3361302"/>
                  <a:chExt cx="441300" cy="1024695"/>
                </a:xfrm>
              </p:grpSpPr>
              <p:sp>
                <p:nvSpPr>
                  <p:cNvPr id="16" name="Google Shape;4516;p81">
                    <a:extLst>
                      <a:ext uri="{FF2B5EF4-FFF2-40B4-BE49-F238E27FC236}">
                        <a16:creationId xmlns:a16="http://schemas.microsoft.com/office/drawing/2014/main" id="{6FAAA300-8339-D04E-B065-482B513FF618}"/>
                      </a:ext>
                    </a:extLst>
                  </p:cNvPr>
                  <p:cNvSpPr/>
                  <p:nvPr/>
                </p:nvSpPr>
                <p:spPr>
                  <a:xfrm>
                    <a:off x="4799873" y="3361302"/>
                    <a:ext cx="441300" cy="136500"/>
                  </a:xfrm>
                  <a:prstGeom prst="flowChartAlternateProcess">
                    <a:avLst/>
                  </a:prstGeom>
                  <a:solidFill>
                    <a:srgbClr val="9F58AB"/>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17" name="Google Shape;4517;p81">
                    <a:extLst>
                      <a:ext uri="{FF2B5EF4-FFF2-40B4-BE49-F238E27FC236}">
                        <a16:creationId xmlns:a16="http://schemas.microsoft.com/office/drawing/2014/main" id="{F992E6B3-BF55-454C-8978-9FE73F556A16}"/>
                      </a:ext>
                    </a:extLst>
                  </p:cNvPr>
                  <p:cNvSpPr/>
                  <p:nvPr/>
                </p:nvSpPr>
                <p:spPr>
                  <a:xfrm>
                    <a:off x="4799873" y="3538947"/>
                    <a:ext cx="441300" cy="136500"/>
                  </a:xfrm>
                  <a:prstGeom prst="flowChartAlternateProcess">
                    <a:avLst/>
                  </a:prstGeom>
                  <a:solidFill>
                    <a:srgbClr val="E4E1E7"/>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18" name="Google Shape;4518;p81">
                    <a:extLst>
                      <a:ext uri="{FF2B5EF4-FFF2-40B4-BE49-F238E27FC236}">
                        <a16:creationId xmlns:a16="http://schemas.microsoft.com/office/drawing/2014/main" id="{6B2FF5FE-7BA5-C54D-B1B2-2D20E249D17A}"/>
                      </a:ext>
                    </a:extLst>
                  </p:cNvPr>
                  <p:cNvSpPr/>
                  <p:nvPr/>
                </p:nvSpPr>
                <p:spPr>
                  <a:xfrm>
                    <a:off x="4799873" y="3716591"/>
                    <a:ext cx="441300" cy="136500"/>
                  </a:xfrm>
                  <a:prstGeom prst="flowChartAlternateProcess">
                    <a:avLst/>
                  </a:prstGeom>
                  <a:solidFill>
                    <a:srgbClr val="E4E1E7"/>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19" name="Google Shape;4519;p81">
                    <a:extLst>
                      <a:ext uri="{FF2B5EF4-FFF2-40B4-BE49-F238E27FC236}">
                        <a16:creationId xmlns:a16="http://schemas.microsoft.com/office/drawing/2014/main" id="{BFE332E9-4571-5448-BC8A-C113130C49AA}"/>
                      </a:ext>
                    </a:extLst>
                  </p:cNvPr>
                  <p:cNvSpPr/>
                  <p:nvPr/>
                </p:nvSpPr>
                <p:spPr>
                  <a:xfrm>
                    <a:off x="4799873" y="3894236"/>
                    <a:ext cx="441300" cy="136500"/>
                  </a:xfrm>
                  <a:prstGeom prst="flowChartAlternateProcess">
                    <a:avLst/>
                  </a:prstGeom>
                  <a:solidFill>
                    <a:srgbClr val="E4E1E7"/>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20" name="Google Shape;4520;p81">
                    <a:extLst>
                      <a:ext uri="{FF2B5EF4-FFF2-40B4-BE49-F238E27FC236}">
                        <a16:creationId xmlns:a16="http://schemas.microsoft.com/office/drawing/2014/main" id="{CAA6288A-C0B8-094E-8E59-3D9457208232}"/>
                      </a:ext>
                    </a:extLst>
                  </p:cNvPr>
                  <p:cNvSpPr/>
                  <p:nvPr/>
                </p:nvSpPr>
                <p:spPr>
                  <a:xfrm>
                    <a:off x="4799873" y="4071866"/>
                    <a:ext cx="441300" cy="136500"/>
                  </a:xfrm>
                  <a:prstGeom prst="flowChartAlternateProcess">
                    <a:avLst/>
                  </a:prstGeom>
                  <a:solidFill>
                    <a:srgbClr val="E4E1E7"/>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21" name="Google Shape;4521;p81">
                    <a:extLst>
                      <a:ext uri="{FF2B5EF4-FFF2-40B4-BE49-F238E27FC236}">
                        <a16:creationId xmlns:a16="http://schemas.microsoft.com/office/drawing/2014/main" id="{E1377E7E-3EC6-C044-B187-017CC9C4BD92}"/>
                      </a:ext>
                    </a:extLst>
                  </p:cNvPr>
                  <p:cNvSpPr/>
                  <p:nvPr/>
                </p:nvSpPr>
                <p:spPr>
                  <a:xfrm>
                    <a:off x="4799873" y="4249497"/>
                    <a:ext cx="441300" cy="136500"/>
                  </a:xfrm>
                  <a:prstGeom prst="flowChartAlternateProcess">
                    <a:avLst/>
                  </a:prstGeom>
                  <a:solidFill>
                    <a:srgbClr val="E4E1E7"/>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grpSp>
            <p:grpSp>
              <p:nvGrpSpPr>
                <p:cNvPr id="9" name="Google Shape;4522;p81">
                  <a:extLst>
                    <a:ext uri="{FF2B5EF4-FFF2-40B4-BE49-F238E27FC236}">
                      <a16:creationId xmlns:a16="http://schemas.microsoft.com/office/drawing/2014/main" id="{F715E820-1B0B-4C43-85EE-88C9E52253A4}"/>
                    </a:ext>
                  </a:extLst>
                </p:cNvPr>
                <p:cNvGrpSpPr/>
                <p:nvPr/>
              </p:nvGrpSpPr>
              <p:grpSpPr>
                <a:xfrm>
                  <a:off x="5280360" y="3361302"/>
                  <a:ext cx="441300" cy="1024695"/>
                  <a:chOff x="5280360" y="3361302"/>
                  <a:chExt cx="441300" cy="1024695"/>
                </a:xfrm>
              </p:grpSpPr>
              <p:sp>
                <p:nvSpPr>
                  <p:cNvPr id="10" name="Google Shape;4523;p81">
                    <a:extLst>
                      <a:ext uri="{FF2B5EF4-FFF2-40B4-BE49-F238E27FC236}">
                        <a16:creationId xmlns:a16="http://schemas.microsoft.com/office/drawing/2014/main" id="{56572811-64C7-D742-90BF-80E3A56C4006}"/>
                      </a:ext>
                    </a:extLst>
                  </p:cNvPr>
                  <p:cNvSpPr/>
                  <p:nvPr/>
                </p:nvSpPr>
                <p:spPr>
                  <a:xfrm>
                    <a:off x="5280360" y="3361302"/>
                    <a:ext cx="441300" cy="136500"/>
                  </a:xfrm>
                  <a:prstGeom prst="flowChartAlternateProcess">
                    <a:avLst/>
                  </a:prstGeom>
                  <a:solidFill>
                    <a:srgbClr val="9F58AB"/>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11" name="Google Shape;4524;p81">
                    <a:extLst>
                      <a:ext uri="{FF2B5EF4-FFF2-40B4-BE49-F238E27FC236}">
                        <a16:creationId xmlns:a16="http://schemas.microsoft.com/office/drawing/2014/main" id="{28FE2ACF-DF59-704B-BEA6-BF2BCD63044E}"/>
                      </a:ext>
                    </a:extLst>
                  </p:cNvPr>
                  <p:cNvSpPr/>
                  <p:nvPr/>
                </p:nvSpPr>
                <p:spPr>
                  <a:xfrm>
                    <a:off x="5280360" y="3538947"/>
                    <a:ext cx="441300" cy="136500"/>
                  </a:xfrm>
                  <a:prstGeom prst="flowChartAlternateProcess">
                    <a:avLst/>
                  </a:prstGeom>
                  <a:solidFill>
                    <a:srgbClr val="E4E1E7"/>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12" name="Google Shape;4525;p81">
                    <a:extLst>
                      <a:ext uri="{FF2B5EF4-FFF2-40B4-BE49-F238E27FC236}">
                        <a16:creationId xmlns:a16="http://schemas.microsoft.com/office/drawing/2014/main" id="{778A16F3-FADB-9E44-935B-BD724E8E8E72}"/>
                      </a:ext>
                    </a:extLst>
                  </p:cNvPr>
                  <p:cNvSpPr/>
                  <p:nvPr/>
                </p:nvSpPr>
                <p:spPr>
                  <a:xfrm>
                    <a:off x="5280360" y="3716591"/>
                    <a:ext cx="441300" cy="136500"/>
                  </a:xfrm>
                  <a:prstGeom prst="flowChartAlternateProcess">
                    <a:avLst/>
                  </a:prstGeom>
                  <a:solidFill>
                    <a:srgbClr val="E4E1E7"/>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13" name="Google Shape;4526;p81">
                    <a:extLst>
                      <a:ext uri="{FF2B5EF4-FFF2-40B4-BE49-F238E27FC236}">
                        <a16:creationId xmlns:a16="http://schemas.microsoft.com/office/drawing/2014/main" id="{700B8EBA-5909-CA43-946E-F170B73FDD6A}"/>
                      </a:ext>
                    </a:extLst>
                  </p:cNvPr>
                  <p:cNvSpPr/>
                  <p:nvPr/>
                </p:nvSpPr>
                <p:spPr>
                  <a:xfrm>
                    <a:off x="5280360" y="3894236"/>
                    <a:ext cx="441300" cy="136500"/>
                  </a:xfrm>
                  <a:prstGeom prst="flowChartAlternateProcess">
                    <a:avLst/>
                  </a:prstGeom>
                  <a:solidFill>
                    <a:srgbClr val="E4E1E7"/>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14" name="Google Shape;4527;p81">
                    <a:extLst>
                      <a:ext uri="{FF2B5EF4-FFF2-40B4-BE49-F238E27FC236}">
                        <a16:creationId xmlns:a16="http://schemas.microsoft.com/office/drawing/2014/main" id="{BC1A9586-863C-E94E-B763-9CBD690F24EC}"/>
                      </a:ext>
                    </a:extLst>
                  </p:cNvPr>
                  <p:cNvSpPr/>
                  <p:nvPr/>
                </p:nvSpPr>
                <p:spPr>
                  <a:xfrm>
                    <a:off x="5280360" y="4071866"/>
                    <a:ext cx="441300" cy="136500"/>
                  </a:xfrm>
                  <a:prstGeom prst="flowChartAlternateProcess">
                    <a:avLst/>
                  </a:prstGeom>
                  <a:solidFill>
                    <a:srgbClr val="E4E1E7"/>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15" name="Google Shape;4528;p81">
                    <a:extLst>
                      <a:ext uri="{FF2B5EF4-FFF2-40B4-BE49-F238E27FC236}">
                        <a16:creationId xmlns:a16="http://schemas.microsoft.com/office/drawing/2014/main" id="{F75EDBD7-5566-CB46-BAFE-B99284EA8858}"/>
                      </a:ext>
                    </a:extLst>
                  </p:cNvPr>
                  <p:cNvSpPr/>
                  <p:nvPr/>
                </p:nvSpPr>
                <p:spPr>
                  <a:xfrm>
                    <a:off x="5280360" y="4249497"/>
                    <a:ext cx="441300" cy="136500"/>
                  </a:xfrm>
                  <a:prstGeom prst="flowChartAlternateProcess">
                    <a:avLst/>
                  </a:prstGeom>
                  <a:solidFill>
                    <a:srgbClr val="E4E1E7"/>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grpSp>
          </p:grpSp>
          <p:sp>
            <p:nvSpPr>
              <p:cNvPr id="46" name="Google Shape;4516;p81">
                <a:extLst>
                  <a:ext uri="{FF2B5EF4-FFF2-40B4-BE49-F238E27FC236}">
                    <a16:creationId xmlns:a16="http://schemas.microsoft.com/office/drawing/2014/main" id="{DCB4CD26-FC9D-5E4F-B6E7-BCDF342317DE}"/>
                  </a:ext>
                </a:extLst>
              </p:cNvPr>
              <p:cNvSpPr/>
              <p:nvPr/>
            </p:nvSpPr>
            <p:spPr>
              <a:xfrm>
                <a:off x="8957338" y="218661"/>
                <a:ext cx="1605424" cy="795721"/>
              </a:xfrm>
              <a:prstGeom prst="flowChartAlternateProcess">
                <a:avLst/>
              </a:prstGeom>
              <a:solidFill>
                <a:srgbClr val="9F58AB"/>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47" name="Google Shape;4517;p81">
                <a:extLst>
                  <a:ext uri="{FF2B5EF4-FFF2-40B4-BE49-F238E27FC236}">
                    <a16:creationId xmlns:a16="http://schemas.microsoft.com/office/drawing/2014/main" id="{07893F72-CA66-C843-A271-EF12B9CB78A6}"/>
                  </a:ext>
                </a:extLst>
              </p:cNvPr>
              <p:cNvSpPr/>
              <p:nvPr/>
            </p:nvSpPr>
            <p:spPr>
              <a:xfrm>
                <a:off x="8957338" y="1254235"/>
                <a:ext cx="1605424" cy="795721"/>
              </a:xfrm>
              <a:prstGeom prst="flowChartAlternateProcess">
                <a:avLst/>
              </a:prstGeom>
              <a:solidFill>
                <a:srgbClr val="E4E1E7"/>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48" name="Google Shape;4518;p81">
                <a:extLst>
                  <a:ext uri="{FF2B5EF4-FFF2-40B4-BE49-F238E27FC236}">
                    <a16:creationId xmlns:a16="http://schemas.microsoft.com/office/drawing/2014/main" id="{E4C994B8-972C-374F-B362-F2BD276A16A7}"/>
                  </a:ext>
                </a:extLst>
              </p:cNvPr>
              <p:cNvSpPr/>
              <p:nvPr/>
            </p:nvSpPr>
            <p:spPr>
              <a:xfrm>
                <a:off x="8957338" y="2289803"/>
                <a:ext cx="1605424" cy="795721"/>
              </a:xfrm>
              <a:prstGeom prst="flowChartAlternateProcess">
                <a:avLst/>
              </a:prstGeom>
              <a:solidFill>
                <a:srgbClr val="E4E1E7"/>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49" name="Google Shape;4519;p81">
                <a:extLst>
                  <a:ext uri="{FF2B5EF4-FFF2-40B4-BE49-F238E27FC236}">
                    <a16:creationId xmlns:a16="http://schemas.microsoft.com/office/drawing/2014/main" id="{1B90B949-6DD8-EF44-BD12-08B7B9C8EF3F}"/>
                  </a:ext>
                </a:extLst>
              </p:cNvPr>
              <p:cNvSpPr/>
              <p:nvPr/>
            </p:nvSpPr>
            <p:spPr>
              <a:xfrm>
                <a:off x="8957338" y="3325378"/>
                <a:ext cx="1605424" cy="795721"/>
              </a:xfrm>
              <a:prstGeom prst="flowChartAlternateProcess">
                <a:avLst/>
              </a:prstGeom>
              <a:solidFill>
                <a:srgbClr val="E4E1E7"/>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50" name="Google Shape;4520;p81">
                <a:extLst>
                  <a:ext uri="{FF2B5EF4-FFF2-40B4-BE49-F238E27FC236}">
                    <a16:creationId xmlns:a16="http://schemas.microsoft.com/office/drawing/2014/main" id="{D788832F-190A-3944-B3F3-B8E97C72C33D}"/>
                  </a:ext>
                </a:extLst>
              </p:cNvPr>
              <p:cNvSpPr/>
              <p:nvPr/>
            </p:nvSpPr>
            <p:spPr>
              <a:xfrm>
                <a:off x="8957338" y="4360864"/>
                <a:ext cx="1605424" cy="795721"/>
              </a:xfrm>
              <a:prstGeom prst="flowChartAlternateProcess">
                <a:avLst/>
              </a:prstGeom>
              <a:solidFill>
                <a:srgbClr val="E4E1E7"/>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51" name="Google Shape;4521;p81">
                <a:extLst>
                  <a:ext uri="{FF2B5EF4-FFF2-40B4-BE49-F238E27FC236}">
                    <a16:creationId xmlns:a16="http://schemas.microsoft.com/office/drawing/2014/main" id="{F718FD73-8AA3-F245-A6F2-701C8346F7B8}"/>
                  </a:ext>
                </a:extLst>
              </p:cNvPr>
              <p:cNvSpPr/>
              <p:nvPr/>
            </p:nvSpPr>
            <p:spPr>
              <a:xfrm>
                <a:off x="8957338" y="5396357"/>
                <a:ext cx="1605424" cy="795721"/>
              </a:xfrm>
              <a:prstGeom prst="flowChartAlternateProcess">
                <a:avLst/>
              </a:prstGeom>
              <a:solidFill>
                <a:srgbClr val="E4E1E7"/>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grpSp>
        <p:sp>
          <p:nvSpPr>
            <p:cNvPr id="54" name="Google Shape;4516;p81">
              <a:extLst>
                <a:ext uri="{FF2B5EF4-FFF2-40B4-BE49-F238E27FC236}">
                  <a16:creationId xmlns:a16="http://schemas.microsoft.com/office/drawing/2014/main" id="{B431A042-03E1-FC49-86CA-225A679F9557}"/>
                </a:ext>
              </a:extLst>
            </p:cNvPr>
            <p:cNvSpPr/>
            <p:nvPr/>
          </p:nvSpPr>
          <p:spPr>
            <a:xfrm>
              <a:off x="10723965" y="218661"/>
              <a:ext cx="1605424" cy="795721"/>
            </a:xfrm>
            <a:prstGeom prst="flowChartAlternateProcess">
              <a:avLst/>
            </a:prstGeom>
            <a:solidFill>
              <a:srgbClr val="9F58AB"/>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55" name="Google Shape;4517;p81">
              <a:extLst>
                <a:ext uri="{FF2B5EF4-FFF2-40B4-BE49-F238E27FC236}">
                  <a16:creationId xmlns:a16="http://schemas.microsoft.com/office/drawing/2014/main" id="{383B59F6-0F15-0F46-824E-DCE073730071}"/>
                </a:ext>
              </a:extLst>
            </p:cNvPr>
            <p:cNvSpPr/>
            <p:nvPr/>
          </p:nvSpPr>
          <p:spPr>
            <a:xfrm>
              <a:off x="10723965" y="1254235"/>
              <a:ext cx="1605424" cy="795721"/>
            </a:xfrm>
            <a:prstGeom prst="flowChartAlternateProcess">
              <a:avLst/>
            </a:prstGeom>
            <a:solidFill>
              <a:srgbClr val="E4E1E7"/>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56" name="Google Shape;4518;p81">
              <a:extLst>
                <a:ext uri="{FF2B5EF4-FFF2-40B4-BE49-F238E27FC236}">
                  <a16:creationId xmlns:a16="http://schemas.microsoft.com/office/drawing/2014/main" id="{F6EAAEE7-D836-0E42-8709-E7979E5061FA}"/>
                </a:ext>
              </a:extLst>
            </p:cNvPr>
            <p:cNvSpPr/>
            <p:nvPr/>
          </p:nvSpPr>
          <p:spPr>
            <a:xfrm>
              <a:off x="10723965" y="2289803"/>
              <a:ext cx="1605424" cy="795721"/>
            </a:xfrm>
            <a:prstGeom prst="flowChartAlternateProcess">
              <a:avLst/>
            </a:prstGeom>
            <a:solidFill>
              <a:srgbClr val="E4E1E7"/>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57" name="Google Shape;4519;p81">
              <a:extLst>
                <a:ext uri="{FF2B5EF4-FFF2-40B4-BE49-F238E27FC236}">
                  <a16:creationId xmlns:a16="http://schemas.microsoft.com/office/drawing/2014/main" id="{6DF634D6-F8A2-5A4C-BA15-E973369F57CB}"/>
                </a:ext>
              </a:extLst>
            </p:cNvPr>
            <p:cNvSpPr/>
            <p:nvPr/>
          </p:nvSpPr>
          <p:spPr>
            <a:xfrm>
              <a:off x="10723965" y="3325378"/>
              <a:ext cx="1605424" cy="795721"/>
            </a:xfrm>
            <a:prstGeom prst="flowChartAlternateProcess">
              <a:avLst/>
            </a:prstGeom>
            <a:solidFill>
              <a:srgbClr val="E4E1E7"/>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58" name="Google Shape;4520;p81">
              <a:extLst>
                <a:ext uri="{FF2B5EF4-FFF2-40B4-BE49-F238E27FC236}">
                  <a16:creationId xmlns:a16="http://schemas.microsoft.com/office/drawing/2014/main" id="{33E1B423-69D0-3C4B-B180-AA988206CBE2}"/>
                </a:ext>
              </a:extLst>
            </p:cNvPr>
            <p:cNvSpPr/>
            <p:nvPr/>
          </p:nvSpPr>
          <p:spPr>
            <a:xfrm>
              <a:off x="10723965" y="4360864"/>
              <a:ext cx="1605424" cy="795721"/>
            </a:xfrm>
            <a:prstGeom prst="flowChartAlternateProcess">
              <a:avLst/>
            </a:prstGeom>
            <a:solidFill>
              <a:srgbClr val="E4E1E7"/>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sp>
          <p:nvSpPr>
            <p:cNvPr id="59" name="Google Shape;4521;p81">
              <a:extLst>
                <a:ext uri="{FF2B5EF4-FFF2-40B4-BE49-F238E27FC236}">
                  <a16:creationId xmlns:a16="http://schemas.microsoft.com/office/drawing/2014/main" id="{D9960FA8-6905-7945-BDE4-4205D1476E9A}"/>
                </a:ext>
              </a:extLst>
            </p:cNvPr>
            <p:cNvSpPr/>
            <p:nvPr/>
          </p:nvSpPr>
          <p:spPr>
            <a:xfrm>
              <a:off x="10723965" y="5396357"/>
              <a:ext cx="1605424" cy="795721"/>
            </a:xfrm>
            <a:prstGeom prst="flowChartAlternateProcess">
              <a:avLst/>
            </a:prstGeom>
            <a:solidFill>
              <a:srgbClr val="E4E1E7"/>
            </a:solidFill>
            <a:ln>
              <a:noFill/>
            </a:ln>
          </p:spPr>
          <p:txBody>
            <a:bodyPr spcFirstLastPara="1" wrap="square" lIns="68569" tIns="68569" rIns="68569" bIns="68569" anchor="ctr" anchorCtr="0">
              <a:noAutofit/>
            </a:bodyPr>
            <a:lstStyle/>
            <a:p>
              <a:pPr>
                <a:buClrTx/>
                <a:buFontTx/>
                <a:buNone/>
              </a:pPr>
              <a:endParaRPr sz="1350" kern="1200">
                <a:solidFill>
                  <a:prstClr val="black"/>
                </a:solidFill>
                <a:latin typeface="Calibri" panose="020F0502020204030204"/>
                <a:ea typeface="+mn-ea"/>
                <a:cs typeface="+mn-cs"/>
              </a:endParaRPr>
            </a:p>
          </p:txBody>
        </p:sp>
      </p:grpSp>
      <p:sp>
        <p:nvSpPr>
          <p:cNvPr id="41" name="Rectangle 40">
            <a:extLst>
              <a:ext uri="{FF2B5EF4-FFF2-40B4-BE49-F238E27FC236}">
                <a16:creationId xmlns:a16="http://schemas.microsoft.com/office/drawing/2014/main" id="{EF4B044A-8D98-374E-B669-608103B3B4A9}"/>
              </a:ext>
            </a:extLst>
          </p:cNvPr>
          <p:cNvSpPr/>
          <p:nvPr/>
        </p:nvSpPr>
        <p:spPr>
          <a:xfrm>
            <a:off x="402157" y="699317"/>
            <a:ext cx="774571" cy="253916"/>
          </a:xfrm>
          <a:prstGeom prst="rect">
            <a:avLst/>
          </a:prstGeom>
        </p:spPr>
        <p:txBody>
          <a:bodyPr wrap="none">
            <a:spAutoFit/>
          </a:bodyPr>
          <a:lstStyle/>
          <a:p>
            <a:pPr fontAlgn="base">
              <a:spcBef>
                <a:spcPct val="0"/>
              </a:spcBef>
              <a:spcAft>
                <a:spcPct val="0"/>
              </a:spcAft>
              <a:buClrTx/>
              <a:buFontTx/>
              <a:buNone/>
            </a:pPr>
            <a:r>
              <a:rPr lang="en-US" sz="1050" b="1" kern="1200">
                <a:solidFill>
                  <a:srgbClr val="E7E6E6">
                    <a:lumMod val="25000"/>
                  </a:srgbClr>
                </a:solidFill>
                <a:latin typeface="Montserrat" pitchFamily="2" charset="77"/>
                <a:ea typeface="+mn-ea"/>
                <a:cs typeface="+mn-cs"/>
              </a:rPr>
              <a:t>Benefits</a:t>
            </a:r>
            <a:endParaRPr lang="en-US" sz="1050" b="1" kern="1200">
              <a:solidFill>
                <a:srgbClr val="E7E6E6">
                  <a:lumMod val="25000"/>
                </a:srgbClr>
              </a:solidFill>
              <a:latin typeface="Montserrat" pitchFamily="2" charset="77"/>
              <a:ea typeface="MS PGothic"/>
              <a:cs typeface="+mn-cs"/>
            </a:endParaRPr>
          </a:p>
        </p:txBody>
      </p:sp>
      <p:sp>
        <p:nvSpPr>
          <p:cNvPr id="42" name="Rectangle 41">
            <a:extLst>
              <a:ext uri="{FF2B5EF4-FFF2-40B4-BE49-F238E27FC236}">
                <a16:creationId xmlns:a16="http://schemas.microsoft.com/office/drawing/2014/main" id="{EF5DB264-2396-7248-86BC-39CF5B71193E}"/>
              </a:ext>
            </a:extLst>
          </p:cNvPr>
          <p:cNvSpPr/>
          <p:nvPr/>
        </p:nvSpPr>
        <p:spPr>
          <a:xfrm>
            <a:off x="1573671" y="714226"/>
            <a:ext cx="917239" cy="253916"/>
          </a:xfrm>
          <a:prstGeom prst="rect">
            <a:avLst/>
          </a:prstGeom>
        </p:spPr>
        <p:txBody>
          <a:bodyPr wrap="none">
            <a:spAutoFit/>
          </a:bodyPr>
          <a:lstStyle/>
          <a:p>
            <a:pPr algn="ctr">
              <a:buClrTx/>
              <a:buFontTx/>
              <a:buNone/>
            </a:pPr>
            <a:r>
              <a:rPr lang="en-US" sz="1050" b="1" kern="1200">
                <a:solidFill>
                  <a:prstClr val="white"/>
                </a:solidFill>
                <a:latin typeface="Montserrat" pitchFamily="2" charset="77"/>
                <a:ea typeface="+mn-ea"/>
                <a:cs typeface="+mn-cs"/>
              </a:rPr>
              <a:t>Parachute</a:t>
            </a:r>
            <a:endParaRPr lang="en-US" sz="1050" b="1" kern="1200">
              <a:solidFill>
                <a:prstClr val="white"/>
              </a:solidFill>
              <a:latin typeface="Montserrat" pitchFamily="2" charset="77"/>
              <a:ea typeface="MS PGothic"/>
              <a:cs typeface="+mn-cs"/>
            </a:endParaRPr>
          </a:p>
        </p:txBody>
      </p:sp>
      <p:sp>
        <p:nvSpPr>
          <p:cNvPr id="43" name="Rectangle 42">
            <a:extLst>
              <a:ext uri="{FF2B5EF4-FFF2-40B4-BE49-F238E27FC236}">
                <a16:creationId xmlns:a16="http://schemas.microsoft.com/office/drawing/2014/main" id="{4130A9A5-B6D7-B649-9E9E-379815B31C92}"/>
              </a:ext>
            </a:extLst>
          </p:cNvPr>
          <p:cNvSpPr/>
          <p:nvPr/>
        </p:nvSpPr>
        <p:spPr>
          <a:xfrm>
            <a:off x="2730388" y="715709"/>
            <a:ext cx="1152881" cy="253916"/>
          </a:xfrm>
          <a:prstGeom prst="rect">
            <a:avLst/>
          </a:prstGeom>
        </p:spPr>
        <p:txBody>
          <a:bodyPr wrap="none">
            <a:spAutoFit/>
          </a:bodyPr>
          <a:lstStyle/>
          <a:p>
            <a:pPr algn="ctr">
              <a:buClrTx/>
              <a:buFontTx/>
              <a:buNone/>
            </a:pPr>
            <a:r>
              <a:rPr lang="en-US" sz="1050" b="1" kern="1200">
                <a:solidFill>
                  <a:prstClr val="white"/>
                </a:solidFill>
                <a:latin typeface="Montserrat" pitchFamily="2" charset="77"/>
                <a:ea typeface="+mn-ea"/>
                <a:cs typeface="+mn-cs"/>
              </a:rPr>
              <a:t>Fifth Window</a:t>
            </a:r>
            <a:endParaRPr lang="en-US" sz="1050" b="1" kern="1200">
              <a:solidFill>
                <a:prstClr val="white"/>
              </a:solidFill>
              <a:latin typeface="Montserrat" pitchFamily="2" charset="77"/>
              <a:ea typeface="MS PGothic" pitchFamily="34" charset="-128"/>
              <a:cs typeface="+mn-cs"/>
            </a:endParaRPr>
          </a:p>
        </p:txBody>
      </p:sp>
      <p:sp>
        <p:nvSpPr>
          <p:cNvPr id="44" name="Rectangle 43">
            <a:extLst>
              <a:ext uri="{FF2B5EF4-FFF2-40B4-BE49-F238E27FC236}">
                <a16:creationId xmlns:a16="http://schemas.microsoft.com/office/drawing/2014/main" id="{9CEFE86F-FF65-1E4C-A31E-C4D68E341348}"/>
              </a:ext>
            </a:extLst>
          </p:cNvPr>
          <p:cNvSpPr/>
          <p:nvPr/>
        </p:nvSpPr>
        <p:spPr>
          <a:xfrm>
            <a:off x="4212286" y="710126"/>
            <a:ext cx="689612" cy="253916"/>
          </a:xfrm>
          <a:prstGeom prst="rect">
            <a:avLst/>
          </a:prstGeom>
        </p:spPr>
        <p:txBody>
          <a:bodyPr wrap="none">
            <a:spAutoFit/>
          </a:bodyPr>
          <a:lstStyle/>
          <a:p>
            <a:pPr algn="ctr" defTabSz="216027">
              <a:buClrTx/>
              <a:defRPr/>
            </a:pPr>
            <a:r>
              <a:rPr lang="en-US" sz="1050" b="1" kern="1200">
                <a:solidFill>
                  <a:prstClr val="white"/>
                </a:solidFill>
                <a:latin typeface="Montserrat" pitchFamily="2" charset="77"/>
                <a:ea typeface="+mn-ea"/>
                <a:cs typeface="+mn-cs"/>
              </a:rPr>
              <a:t>Keener</a:t>
            </a:r>
            <a:endParaRPr lang="en-US" sz="1050" b="1" kern="1200">
              <a:solidFill>
                <a:prstClr val="white"/>
              </a:solidFill>
              <a:latin typeface="Montserrat" pitchFamily="2" charset="77"/>
              <a:ea typeface="MS PGothic"/>
              <a:cs typeface="+mn-cs"/>
            </a:endParaRPr>
          </a:p>
        </p:txBody>
      </p:sp>
      <p:sp>
        <p:nvSpPr>
          <p:cNvPr id="45" name="Rectangle 44">
            <a:extLst>
              <a:ext uri="{FF2B5EF4-FFF2-40B4-BE49-F238E27FC236}">
                <a16:creationId xmlns:a16="http://schemas.microsoft.com/office/drawing/2014/main" id="{D2889947-6C88-A147-B1FF-F0A9C3064A52}"/>
              </a:ext>
            </a:extLst>
          </p:cNvPr>
          <p:cNvSpPr/>
          <p:nvPr/>
        </p:nvSpPr>
        <p:spPr>
          <a:xfrm>
            <a:off x="5346589" y="695480"/>
            <a:ext cx="970138" cy="253916"/>
          </a:xfrm>
          <a:prstGeom prst="rect">
            <a:avLst/>
          </a:prstGeom>
        </p:spPr>
        <p:txBody>
          <a:bodyPr wrap="none">
            <a:spAutoFit/>
          </a:bodyPr>
          <a:lstStyle/>
          <a:p>
            <a:pPr algn="ctr">
              <a:buClrTx/>
              <a:buFontTx/>
              <a:buNone/>
            </a:pPr>
            <a:r>
              <a:rPr lang="en-US" sz="1050" b="1" kern="1200">
                <a:solidFill>
                  <a:prstClr val="white"/>
                </a:solidFill>
                <a:latin typeface="Montserrat" pitchFamily="2" charset="77"/>
                <a:ea typeface="+mn-ea"/>
                <a:cs typeface="+mn-cs"/>
              </a:rPr>
              <a:t>Happy App</a:t>
            </a:r>
            <a:endParaRPr lang="en-US" sz="1050" b="1" kern="1200">
              <a:solidFill>
                <a:prstClr val="white"/>
              </a:solidFill>
              <a:latin typeface="Montserrat" pitchFamily="2" charset="77"/>
              <a:ea typeface="MS PGothic"/>
              <a:cs typeface="+mn-cs"/>
            </a:endParaRPr>
          </a:p>
        </p:txBody>
      </p:sp>
      <p:sp>
        <p:nvSpPr>
          <p:cNvPr id="53" name="Rectangle 52">
            <a:extLst>
              <a:ext uri="{FF2B5EF4-FFF2-40B4-BE49-F238E27FC236}">
                <a16:creationId xmlns:a16="http://schemas.microsoft.com/office/drawing/2014/main" id="{5B1F83C6-2C4F-014F-B49B-03CAA4317C1C}"/>
              </a:ext>
            </a:extLst>
          </p:cNvPr>
          <p:cNvSpPr/>
          <p:nvPr/>
        </p:nvSpPr>
        <p:spPr>
          <a:xfrm>
            <a:off x="6735863" y="702672"/>
            <a:ext cx="772969" cy="253916"/>
          </a:xfrm>
          <a:prstGeom prst="rect">
            <a:avLst/>
          </a:prstGeom>
        </p:spPr>
        <p:txBody>
          <a:bodyPr wrap="none">
            <a:spAutoFit/>
          </a:bodyPr>
          <a:lstStyle/>
          <a:p>
            <a:pPr algn="ctr">
              <a:buClrTx/>
              <a:buFontTx/>
              <a:buNone/>
            </a:pPr>
            <a:r>
              <a:rPr lang="en-US" sz="1050" b="1" kern="1200" err="1">
                <a:solidFill>
                  <a:prstClr val="white"/>
                </a:solidFill>
                <a:latin typeface="Montserrat" pitchFamily="2" charset="77"/>
                <a:ea typeface="+mn-ea"/>
                <a:cs typeface="+mn-cs"/>
              </a:rPr>
              <a:t>Moodfit</a:t>
            </a:r>
            <a:r>
              <a:rPr lang="en-US" sz="1050" b="1" kern="1200">
                <a:solidFill>
                  <a:prstClr val="white"/>
                </a:solidFill>
                <a:latin typeface="Montserrat" pitchFamily="2" charset="77"/>
                <a:ea typeface="+mn-ea"/>
                <a:cs typeface="+mn-cs"/>
              </a:rPr>
              <a:t> </a:t>
            </a:r>
            <a:endParaRPr lang="en-US" sz="1050" b="1" kern="1200">
              <a:solidFill>
                <a:prstClr val="white"/>
              </a:solidFill>
              <a:latin typeface="Montserrat" pitchFamily="2" charset="77"/>
              <a:ea typeface="MS PGothic"/>
              <a:cs typeface="+mn-cs"/>
            </a:endParaRPr>
          </a:p>
        </p:txBody>
      </p:sp>
      <p:sp>
        <p:nvSpPr>
          <p:cNvPr id="61" name="Rectangle 60">
            <a:extLst>
              <a:ext uri="{FF2B5EF4-FFF2-40B4-BE49-F238E27FC236}">
                <a16:creationId xmlns:a16="http://schemas.microsoft.com/office/drawing/2014/main" id="{7F33F743-387E-6641-961B-327D0132F2F4}"/>
              </a:ext>
            </a:extLst>
          </p:cNvPr>
          <p:cNvSpPr/>
          <p:nvPr/>
        </p:nvSpPr>
        <p:spPr>
          <a:xfrm>
            <a:off x="7923463" y="625731"/>
            <a:ext cx="939681" cy="415498"/>
          </a:xfrm>
          <a:prstGeom prst="rect">
            <a:avLst/>
          </a:prstGeom>
        </p:spPr>
        <p:txBody>
          <a:bodyPr wrap="none">
            <a:spAutoFit/>
          </a:bodyPr>
          <a:lstStyle/>
          <a:p>
            <a:pPr algn="ctr">
              <a:buClrTx/>
              <a:buFontTx/>
              <a:buNone/>
            </a:pPr>
            <a:r>
              <a:rPr lang="en-US" sz="1050" b="1" kern="1200">
                <a:solidFill>
                  <a:prstClr val="white"/>
                </a:solidFill>
                <a:latin typeface="Montserrat" pitchFamily="2" charset="77"/>
                <a:ea typeface="+mn-ea"/>
                <a:cs typeface="+mn-cs"/>
              </a:rPr>
              <a:t>Care for </a:t>
            </a:r>
          </a:p>
          <a:p>
            <a:pPr algn="ctr">
              <a:buClrTx/>
              <a:buFontTx/>
              <a:buNone/>
            </a:pPr>
            <a:r>
              <a:rPr lang="en-US" sz="1050" b="1" kern="1200">
                <a:solidFill>
                  <a:prstClr val="white"/>
                </a:solidFill>
                <a:latin typeface="Montserrat" pitchFamily="2" charset="77"/>
                <a:ea typeface="+mn-ea"/>
                <a:cs typeface="+mn-cs"/>
              </a:rPr>
              <a:t>Caregivers</a:t>
            </a:r>
            <a:endParaRPr lang="en-US" sz="1050" b="1" kern="1200">
              <a:solidFill>
                <a:prstClr val="white"/>
              </a:solidFill>
              <a:latin typeface="Montserrat" pitchFamily="2" charset="77"/>
              <a:ea typeface="MS PGothic"/>
              <a:cs typeface="+mn-cs"/>
            </a:endParaRPr>
          </a:p>
        </p:txBody>
      </p:sp>
      <p:sp>
        <p:nvSpPr>
          <p:cNvPr id="63" name="Rectangle 62">
            <a:extLst>
              <a:ext uri="{FF2B5EF4-FFF2-40B4-BE49-F238E27FC236}">
                <a16:creationId xmlns:a16="http://schemas.microsoft.com/office/drawing/2014/main" id="{F1EA99E6-AD52-544C-8F48-BBCBC8353B5D}"/>
              </a:ext>
            </a:extLst>
          </p:cNvPr>
          <p:cNvSpPr/>
          <p:nvPr/>
        </p:nvSpPr>
        <p:spPr>
          <a:xfrm>
            <a:off x="152721" y="1489283"/>
            <a:ext cx="1266693" cy="253916"/>
          </a:xfrm>
          <a:prstGeom prst="rect">
            <a:avLst/>
          </a:prstGeom>
        </p:spPr>
        <p:txBody>
          <a:bodyPr wrap="none">
            <a:spAutoFit/>
          </a:bodyPr>
          <a:lstStyle/>
          <a:p>
            <a:pPr fontAlgn="base">
              <a:spcBef>
                <a:spcPct val="0"/>
              </a:spcBef>
              <a:spcAft>
                <a:spcPct val="0"/>
              </a:spcAft>
              <a:buClrTx/>
              <a:buFontTx/>
              <a:buNone/>
            </a:pPr>
            <a:r>
              <a:rPr lang="en-US" sz="1050" b="1" kern="1200">
                <a:solidFill>
                  <a:srgbClr val="E7E6E6">
                    <a:lumMod val="25000"/>
                  </a:srgbClr>
                </a:solidFill>
                <a:latin typeface="Montserrat" pitchFamily="2" charset="77"/>
                <a:ea typeface="+mn-ea"/>
                <a:cs typeface="+mn-cs"/>
              </a:rPr>
              <a:t>Intuitive to Use</a:t>
            </a:r>
            <a:endParaRPr lang="en-US" sz="1050" b="1" kern="1200">
              <a:solidFill>
                <a:srgbClr val="E7E6E6">
                  <a:lumMod val="25000"/>
                </a:srgbClr>
              </a:solidFill>
              <a:latin typeface="Montserrat" pitchFamily="2" charset="77"/>
              <a:ea typeface="MS PGothic"/>
              <a:cs typeface="+mn-cs"/>
            </a:endParaRPr>
          </a:p>
        </p:txBody>
      </p:sp>
      <p:sp>
        <p:nvSpPr>
          <p:cNvPr id="65" name="Rectangle 64">
            <a:extLst>
              <a:ext uri="{FF2B5EF4-FFF2-40B4-BE49-F238E27FC236}">
                <a16:creationId xmlns:a16="http://schemas.microsoft.com/office/drawing/2014/main" id="{520D09D3-E2B9-BC43-8D89-308A4D5E3CF6}"/>
              </a:ext>
            </a:extLst>
          </p:cNvPr>
          <p:cNvSpPr/>
          <p:nvPr/>
        </p:nvSpPr>
        <p:spPr>
          <a:xfrm>
            <a:off x="304974" y="2246761"/>
            <a:ext cx="990977" cy="253916"/>
          </a:xfrm>
          <a:prstGeom prst="rect">
            <a:avLst/>
          </a:prstGeom>
        </p:spPr>
        <p:txBody>
          <a:bodyPr wrap="none">
            <a:spAutoFit/>
          </a:bodyPr>
          <a:lstStyle/>
          <a:p>
            <a:pPr fontAlgn="base">
              <a:spcBef>
                <a:spcPct val="0"/>
              </a:spcBef>
              <a:spcAft>
                <a:spcPct val="0"/>
              </a:spcAft>
              <a:buClrTx/>
              <a:buFontTx/>
              <a:buNone/>
            </a:pPr>
            <a:r>
              <a:rPr lang="en-US" sz="1050" b="1" kern="1200">
                <a:solidFill>
                  <a:srgbClr val="E7E6E6">
                    <a:lumMod val="25000"/>
                  </a:srgbClr>
                </a:solidFill>
                <a:latin typeface="Montserrat" pitchFamily="2" charset="77"/>
                <a:ea typeface="+mn-ea"/>
                <a:cs typeface="+mn-cs"/>
              </a:rPr>
              <a:t>Cost to Use</a:t>
            </a:r>
            <a:endParaRPr lang="en-US" sz="1050" b="1" kern="1200">
              <a:solidFill>
                <a:srgbClr val="E7E6E6">
                  <a:lumMod val="25000"/>
                </a:srgbClr>
              </a:solidFill>
              <a:latin typeface="Montserrat" pitchFamily="2" charset="77"/>
              <a:ea typeface="MS PGothic"/>
              <a:cs typeface="+mn-cs"/>
            </a:endParaRPr>
          </a:p>
        </p:txBody>
      </p:sp>
      <p:sp>
        <p:nvSpPr>
          <p:cNvPr id="66" name="Rectangle 65">
            <a:extLst>
              <a:ext uri="{FF2B5EF4-FFF2-40B4-BE49-F238E27FC236}">
                <a16:creationId xmlns:a16="http://schemas.microsoft.com/office/drawing/2014/main" id="{2D3FE1F5-D70B-074E-A50B-2E2B311D51BD}"/>
              </a:ext>
            </a:extLst>
          </p:cNvPr>
          <p:cNvSpPr/>
          <p:nvPr/>
        </p:nvSpPr>
        <p:spPr>
          <a:xfrm>
            <a:off x="377297" y="3016880"/>
            <a:ext cx="805029" cy="253916"/>
          </a:xfrm>
          <a:prstGeom prst="rect">
            <a:avLst/>
          </a:prstGeom>
        </p:spPr>
        <p:txBody>
          <a:bodyPr wrap="none">
            <a:spAutoFit/>
          </a:bodyPr>
          <a:lstStyle/>
          <a:p>
            <a:pPr fontAlgn="base">
              <a:spcBef>
                <a:spcPct val="0"/>
              </a:spcBef>
              <a:spcAft>
                <a:spcPct val="0"/>
              </a:spcAft>
              <a:buClrTx/>
              <a:buFontTx/>
              <a:buNone/>
            </a:pPr>
            <a:r>
              <a:rPr lang="en-US" sz="1050" b="1" kern="1200">
                <a:solidFill>
                  <a:srgbClr val="E7E6E6">
                    <a:lumMod val="25000"/>
                  </a:srgbClr>
                </a:solidFill>
                <a:latin typeface="Montserrat" pitchFamily="2" charset="77"/>
                <a:ea typeface="+mn-ea"/>
                <a:cs typeface="+mn-cs"/>
              </a:rPr>
              <a:t>Platform</a:t>
            </a:r>
            <a:endParaRPr lang="en-US" sz="1050" b="1" kern="1200">
              <a:solidFill>
                <a:srgbClr val="E7E6E6">
                  <a:lumMod val="25000"/>
                </a:srgbClr>
              </a:solidFill>
              <a:latin typeface="Montserrat" pitchFamily="2" charset="77"/>
              <a:ea typeface="MS PGothic"/>
              <a:cs typeface="+mn-cs"/>
            </a:endParaRPr>
          </a:p>
        </p:txBody>
      </p:sp>
      <p:sp>
        <p:nvSpPr>
          <p:cNvPr id="67" name="Rectangle 66">
            <a:extLst>
              <a:ext uri="{FF2B5EF4-FFF2-40B4-BE49-F238E27FC236}">
                <a16:creationId xmlns:a16="http://schemas.microsoft.com/office/drawing/2014/main" id="{DCBD3D91-445E-3340-B8F6-42745E7053FC}"/>
              </a:ext>
            </a:extLst>
          </p:cNvPr>
          <p:cNvSpPr/>
          <p:nvPr/>
        </p:nvSpPr>
        <p:spPr>
          <a:xfrm>
            <a:off x="477284" y="3774073"/>
            <a:ext cx="577402" cy="253916"/>
          </a:xfrm>
          <a:prstGeom prst="rect">
            <a:avLst/>
          </a:prstGeom>
        </p:spPr>
        <p:txBody>
          <a:bodyPr wrap="none">
            <a:spAutoFit/>
          </a:bodyPr>
          <a:lstStyle/>
          <a:p>
            <a:pPr fontAlgn="base">
              <a:spcBef>
                <a:spcPct val="0"/>
              </a:spcBef>
              <a:spcAft>
                <a:spcPct val="0"/>
              </a:spcAft>
              <a:buClrTx/>
              <a:buFontTx/>
              <a:buNone/>
            </a:pPr>
            <a:r>
              <a:rPr lang="en-US" sz="1050" b="1" kern="1200">
                <a:solidFill>
                  <a:srgbClr val="E7E6E6">
                    <a:lumMod val="25000"/>
                  </a:srgbClr>
                </a:solidFill>
                <a:latin typeface="Montserrat" pitchFamily="2" charset="77"/>
                <a:ea typeface="+mn-ea"/>
                <a:cs typeface="+mn-cs"/>
              </a:rPr>
              <a:t>Users</a:t>
            </a:r>
            <a:endParaRPr lang="en-US" sz="1050" b="1" kern="1200">
              <a:solidFill>
                <a:srgbClr val="E7E6E6">
                  <a:lumMod val="25000"/>
                </a:srgbClr>
              </a:solidFill>
              <a:latin typeface="Montserrat" pitchFamily="2" charset="77"/>
              <a:ea typeface="MS PGothic"/>
              <a:cs typeface="+mn-cs"/>
            </a:endParaRPr>
          </a:p>
        </p:txBody>
      </p:sp>
      <p:sp>
        <p:nvSpPr>
          <p:cNvPr id="68" name="Rectangle 67">
            <a:extLst>
              <a:ext uri="{FF2B5EF4-FFF2-40B4-BE49-F238E27FC236}">
                <a16:creationId xmlns:a16="http://schemas.microsoft.com/office/drawing/2014/main" id="{272D21BE-4344-A74F-AF99-A8D99BB20B30}"/>
              </a:ext>
            </a:extLst>
          </p:cNvPr>
          <p:cNvSpPr/>
          <p:nvPr/>
        </p:nvSpPr>
        <p:spPr>
          <a:xfrm>
            <a:off x="214157" y="4470102"/>
            <a:ext cx="1053495" cy="415498"/>
          </a:xfrm>
          <a:prstGeom prst="rect">
            <a:avLst/>
          </a:prstGeom>
        </p:spPr>
        <p:txBody>
          <a:bodyPr wrap="none">
            <a:spAutoFit/>
          </a:bodyPr>
          <a:lstStyle/>
          <a:p>
            <a:pPr algn="ctr">
              <a:spcBef>
                <a:spcPct val="0"/>
              </a:spcBef>
              <a:spcAft>
                <a:spcPct val="0"/>
              </a:spcAft>
              <a:buClrTx/>
              <a:buFontTx/>
              <a:buNone/>
            </a:pPr>
            <a:r>
              <a:rPr lang="en-US" sz="1050" b="1" kern="1200">
                <a:solidFill>
                  <a:srgbClr val="E7E6E6">
                    <a:lumMod val="25000"/>
                  </a:srgbClr>
                </a:solidFill>
                <a:latin typeface="Montserrat" pitchFamily="2" charset="77"/>
                <a:ea typeface="+mn-ea"/>
                <a:cs typeface="+mn-cs"/>
              </a:rPr>
              <a:t>Real time </a:t>
            </a:r>
          </a:p>
          <a:p>
            <a:pPr>
              <a:spcBef>
                <a:spcPct val="0"/>
              </a:spcBef>
              <a:spcAft>
                <a:spcPct val="0"/>
              </a:spcAft>
              <a:buClrTx/>
              <a:buFontTx/>
              <a:buNone/>
            </a:pPr>
            <a:r>
              <a:rPr lang="en-US" sz="1050" b="1" kern="1200">
                <a:solidFill>
                  <a:srgbClr val="E7E6E6">
                    <a:lumMod val="25000"/>
                  </a:srgbClr>
                </a:solidFill>
                <a:latin typeface="Montserrat" pitchFamily="2" charset="77"/>
                <a:ea typeface="+mn-ea"/>
                <a:cs typeface="+mn-cs"/>
              </a:rPr>
              <a:t>connection </a:t>
            </a:r>
            <a:endParaRPr lang="en-US" sz="1050" b="1" kern="1200">
              <a:solidFill>
                <a:srgbClr val="E7E6E6">
                  <a:lumMod val="25000"/>
                </a:srgbClr>
              </a:solidFill>
              <a:latin typeface="Montserrat" pitchFamily="2" charset="77"/>
              <a:ea typeface="MS PGothic"/>
              <a:cs typeface="+mn-cs"/>
            </a:endParaRPr>
          </a:p>
        </p:txBody>
      </p:sp>
      <p:sp>
        <p:nvSpPr>
          <p:cNvPr id="70" name="Rectangle 69">
            <a:extLst>
              <a:ext uri="{FF2B5EF4-FFF2-40B4-BE49-F238E27FC236}">
                <a16:creationId xmlns:a16="http://schemas.microsoft.com/office/drawing/2014/main" id="{8BD1386B-76A7-204D-A4AB-3EEBD47D41E6}"/>
              </a:ext>
            </a:extLst>
          </p:cNvPr>
          <p:cNvSpPr/>
          <p:nvPr/>
        </p:nvSpPr>
        <p:spPr>
          <a:xfrm>
            <a:off x="1805830" y="1467804"/>
            <a:ext cx="417102" cy="253916"/>
          </a:xfrm>
          <a:prstGeom prst="rect">
            <a:avLst/>
          </a:prstGeom>
        </p:spPr>
        <p:txBody>
          <a:bodyPr wrap="none">
            <a:spAutoFit/>
          </a:bodyPr>
          <a:lstStyle/>
          <a:p>
            <a:pPr algn="ctr" fontAlgn="base">
              <a:spcBef>
                <a:spcPct val="0"/>
              </a:spcBef>
              <a:spcAft>
                <a:spcPct val="0"/>
              </a:spcAft>
              <a:buClrTx/>
              <a:tabLst>
                <a:tab pos="511969" algn="dec"/>
              </a:tabLst>
            </a:pPr>
            <a:r>
              <a:rPr lang="en-US" sz="1050" kern="1200">
                <a:solidFill>
                  <a:prstClr val="black"/>
                </a:solidFill>
                <a:latin typeface="Montserrat" pitchFamily="2" charset="77"/>
                <a:ea typeface="+mn-ea"/>
                <a:cs typeface="+mn-cs"/>
              </a:rPr>
              <a:t>Yes</a:t>
            </a:r>
            <a:endParaRPr lang="en-US" sz="1050" kern="1200">
              <a:solidFill>
                <a:prstClr val="black"/>
              </a:solidFill>
              <a:latin typeface="Montserrat" pitchFamily="2" charset="77"/>
              <a:ea typeface="MS PGothic"/>
              <a:cs typeface="+mn-cs"/>
            </a:endParaRPr>
          </a:p>
        </p:txBody>
      </p:sp>
      <p:sp>
        <p:nvSpPr>
          <p:cNvPr id="71" name="Rectangle 70">
            <a:extLst>
              <a:ext uri="{FF2B5EF4-FFF2-40B4-BE49-F238E27FC236}">
                <a16:creationId xmlns:a16="http://schemas.microsoft.com/office/drawing/2014/main" id="{2782B074-C187-924B-BD6B-525DD93EABF4}"/>
              </a:ext>
            </a:extLst>
          </p:cNvPr>
          <p:cNvSpPr/>
          <p:nvPr/>
        </p:nvSpPr>
        <p:spPr>
          <a:xfrm>
            <a:off x="990887" y="2188035"/>
            <a:ext cx="2104611" cy="369332"/>
          </a:xfrm>
          <a:prstGeom prst="rect">
            <a:avLst/>
          </a:prstGeom>
        </p:spPr>
        <p:txBody>
          <a:bodyPr wrap="square">
            <a:spAutoFit/>
          </a:bodyPr>
          <a:lstStyle/>
          <a:p>
            <a:pPr algn="ctr" fontAlgn="base">
              <a:spcBef>
                <a:spcPct val="0"/>
              </a:spcBef>
              <a:spcAft>
                <a:spcPct val="0"/>
              </a:spcAft>
              <a:buClrTx/>
              <a:buFontTx/>
              <a:buNone/>
            </a:pPr>
            <a:r>
              <a:rPr lang="en-US" sz="900" kern="1200">
                <a:solidFill>
                  <a:prstClr val="black"/>
                </a:solidFill>
                <a:latin typeface="Montserrat" pitchFamily="2" charset="77"/>
                <a:ea typeface="+mn-ea"/>
                <a:cs typeface="+mn-cs"/>
              </a:rPr>
              <a:t>Free to new nurse</a:t>
            </a:r>
          </a:p>
          <a:p>
            <a:pPr algn="ctr">
              <a:spcBef>
                <a:spcPct val="0"/>
              </a:spcBef>
              <a:spcAft>
                <a:spcPct val="0"/>
              </a:spcAft>
              <a:buClrTx/>
              <a:buFontTx/>
              <a:buNone/>
            </a:pPr>
            <a:r>
              <a:rPr lang="en-US" sz="900" kern="1200">
                <a:solidFill>
                  <a:prstClr val="black"/>
                </a:solidFill>
                <a:latin typeface="Montserrat" pitchFamily="2" charset="77"/>
                <a:ea typeface="+mn-ea"/>
                <a:cs typeface="+mn-cs"/>
              </a:rPr>
              <a:t>Organization fee</a:t>
            </a:r>
            <a:endParaRPr lang="en-US" sz="900" kern="1200">
              <a:solidFill>
                <a:prstClr val="black"/>
              </a:solidFill>
              <a:latin typeface="Montserrat" pitchFamily="2" charset="77"/>
              <a:ea typeface="MS PGothic"/>
              <a:cs typeface="+mn-cs"/>
            </a:endParaRPr>
          </a:p>
        </p:txBody>
      </p:sp>
      <p:sp>
        <p:nvSpPr>
          <p:cNvPr id="72" name="Rectangle 71">
            <a:extLst>
              <a:ext uri="{FF2B5EF4-FFF2-40B4-BE49-F238E27FC236}">
                <a16:creationId xmlns:a16="http://schemas.microsoft.com/office/drawing/2014/main" id="{3C8A844A-39B0-714E-8ED7-2D1C7202AC75}"/>
              </a:ext>
            </a:extLst>
          </p:cNvPr>
          <p:cNvSpPr/>
          <p:nvPr/>
        </p:nvSpPr>
        <p:spPr>
          <a:xfrm>
            <a:off x="1785586" y="2998146"/>
            <a:ext cx="463589" cy="253916"/>
          </a:xfrm>
          <a:prstGeom prst="rect">
            <a:avLst/>
          </a:prstGeom>
        </p:spPr>
        <p:txBody>
          <a:bodyPr wrap="none">
            <a:spAutoFit/>
          </a:bodyPr>
          <a:lstStyle/>
          <a:p>
            <a:pPr algn="ctr" fontAlgn="base">
              <a:spcBef>
                <a:spcPct val="0"/>
              </a:spcBef>
              <a:spcAft>
                <a:spcPct val="0"/>
              </a:spcAft>
              <a:buClrTx/>
              <a:tabLst>
                <a:tab pos="511969" algn="dec"/>
              </a:tabLst>
            </a:pPr>
            <a:r>
              <a:rPr lang="en-US" sz="1050" kern="1200">
                <a:solidFill>
                  <a:prstClr val="black"/>
                </a:solidFill>
                <a:latin typeface="Montserrat" pitchFamily="2" charset="77"/>
                <a:ea typeface="+mn-ea"/>
                <a:cs typeface="+mn-cs"/>
              </a:rPr>
              <a:t>App</a:t>
            </a:r>
            <a:endParaRPr lang="en-US" sz="1050" kern="1200">
              <a:solidFill>
                <a:prstClr val="black"/>
              </a:solidFill>
              <a:latin typeface="Montserrat" pitchFamily="2" charset="77"/>
              <a:ea typeface="MS PGothic"/>
              <a:cs typeface="+mn-cs"/>
            </a:endParaRPr>
          </a:p>
        </p:txBody>
      </p:sp>
      <p:sp>
        <p:nvSpPr>
          <p:cNvPr id="73" name="Rectangle 72">
            <a:extLst>
              <a:ext uri="{FF2B5EF4-FFF2-40B4-BE49-F238E27FC236}">
                <a16:creationId xmlns:a16="http://schemas.microsoft.com/office/drawing/2014/main" id="{71407C9C-D131-874E-8FC2-64BE4A340A64}"/>
              </a:ext>
            </a:extLst>
          </p:cNvPr>
          <p:cNvSpPr/>
          <p:nvPr/>
        </p:nvSpPr>
        <p:spPr>
          <a:xfrm>
            <a:off x="1415028" y="3596872"/>
            <a:ext cx="1245377" cy="507831"/>
          </a:xfrm>
          <a:prstGeom prst="rect">
            <a:avLst/>
          </a:prstGeom>
        </p:spPr>
        <p:txBody>
          <a:bodyPr wrap="square">
            <a:spAutoFit/>
          </a:bodyPr>
          <a:lstStyle/>
          <a:p>
            <a:pPr algn="ctr" fontAlgn="base">
              <a:spcBef>
                <a:spcPct val="0"/>
              </a:spcBef>
              <a:spcAft>
                <a:spcPct val="0"/>
              </a:spcAft>
              <a:buClrTx/>
              <a:buFontTx/>
              <a:buNone/>
            </a:pPr>
            <a:r>
              <a:rPr lang="en-US" sz="900" b="1" kern="1200">
                <a:solidFill>
                  <a:prstClr val="black"/>
                </a:solidFill>
                <a:latin typeface="Montserrat" pitchFamily="2" charset="77"/>
                <a:ea typeface="+mn-ea"/>
                <a:cs typeface="+mn-cs"/>
              </a:rPr>
              <a:t>New nurses</a:t>
            </a:r>
          </a:p>
          <a:p>
            <a:pPr algn="ctr" fontAlgn="base">
              <a:spcBef>
                <a:spcPct val="0"/>
              </a:spcBef>
              <a:spcAft>
                <a:spcPct val="0"/>
              </a:spcAft>
              <a:buClrTx/>
              <a:buFontTx/>
              <a:buNone/>
            </a:pPr>
            <a:r>
              <a:rPr lang="en-US" sz="900" kern="1200">
                <a:solidFill>
                  <a:prstClr val="black"/>
                </a:solidFill>
                <a:latin typeface="Montserrat" pitchFamily="2" charset="77"/>
                <a:ea typeface="MS PGothic"/>
                <a:cs typeface="+mn-cs"/>
              </a:rPr>
              <a:t>Preceptors</a:t>
            </a:r>
          </a:p>
          <a:p>
            <a:pPr algn="ctr" fontAlgn="base">
              <a:spcBef>
                <a:spcPct val="0"/>
              </a:spcBef>
              <a:spcAft>
                <a:spcPct val="0"/>
              </a:spcAft>
              <a:buClrTx/>
              <a:buFontTx/>
              <a:buNone/>
            </a:pPr>
            <a:r>
              <a:rPr lang="en-US" sz="900" kern="1200">
                <a:solidFill>
                  <a:prstClr val="black"/>
                </a:solidFill>
                <a:latin typeface="Montserrat" pitchFamily="2" charset="77"/>
                <a:ea typeface="MS PGothic"/>
                <a:cs typeface="+mn-cs"/>
              </a:rPr>
              <a:t>Nurse Leaders</a:t>
            </a:r>
          </a:p>
        </p:txBody>
      </p:sp>
      <p:sp>
        <p:nvSpPr>
          <p:cNvPr id="74" name="Rectangle 73">
            <a:extLst>
              <a:ext uri="{FF2B5EF4-FFF2-40B4-BE49-F238E27FC236}">
                <a16:creationId xmlns:a16="http://schemas.microsoft.com/office/drawing/2014/main" id="{1FCF68A8-6128-6B4B-941F-654AF66C14F8}"/>
              </a:ext>
            </a:extLst>
          </p:cNvPr>
          <p:cNvSpPr/>
          <p:nvPr/>
        </p:nvSpPr>
        <p:spPr>
          <a:xfrm>
            <a:off x="1381490" y="4354685"/>
            <a:ext cx="1292340" cy="623248"/>
          </a:xfrm>
          <a:prstGeom prst="rect">
            <a:avLst/>
          </a:prstGeom>
        </p:spPr>
        <p:txBody>
          <a:bodyPr wrap="none">
            <a:spAutoFit/>
          </a:bodyPr>
          <a:lstStyle/>
          <a:p>
            <a:pPr algn="ctr">
              <a:spcBef>
                <a:spcPct val="0"/>
              </a:spcBef>
              <a:spcAft>
                <a:spcPct val="0"/>
              </a:spcAft>
              <a:buClrTx/>
              <a:tabLst>
                <a:tab pos="511969" algn="dec"/>
              </a:tabLst>
            </a:pPr>
            <a:r>
              <a:rPr lang="en-US" sz="1050" kern="1200">
                <a:solidFill>
                  <a:prstClr val="black"/>
                </a:solidFill>
                <a:latin typeface="Montserrat" pitchFamily="2" charset="77"/>
                <a:ea typeface="+mn-ea"/>
                <a:cs typeface="+mn-cs"/>
              </a:rPr>
              <a:t>Yes</a:t>
            </a:r>
          </a:p>
          <a:p>
            <a:pPr algn="ctr">
              <a:spcBef>
                <a:spcPct val="0"/>
              </a:spcBef>
              <a:spcAft>
                <a:spcPct val="0"/>
              </a:spcAft>
              <a:buClrTx/>
              <a:tabLst>
                <a:tab pos="511969" algn="dec"/>
              </a:tabLst>
            </a:pPr>
            <a:r>
              <a:rPr lang="en-US" sz="600" kern="1200">
                <a:solidFill>
                  <a:prstClr val="black"/>
                </a:solidFill>
                <a:latin typeface="Montserrat" pitchFamily="2" charset="77"/>
                <a:ea typeface="+mn-ea"/>
                <a:cs typeface="+mn-cs"/>
              </a:rPr>
              <a:t>Immediate community + </a:t>
            </a:r>
          </a:p>
          <a:p>
            <a:pPr algn="ctr">
              <a:spcBef>
                <a:spcPct val="0"/>
              </a:spcBef>
              <a:spcAft>
                <a:spcPct val="0"/>
              </a:spcAft>
              <a:buClrTx/>
              <a:tabLst>
                <a:tab pos="511969" algn="dec"/>
              </a:tabLst>
            </a:pPr>
            <a:r>
              <a:rPr lang="en-US" sz="600" kern="1200">
                <a:solidFill>
                  <a:prstClr val="black"/>
                </a:solidFill>
                <a:latin typeface="Montserrat" pitchFamily="2" charset="77"/>
                <a:ea typeface="+mn-ea"/>
                <a:cs typeface="+mn-cs"/>
              </a:rPr>
              <a:t>Mental health practitioners +</a:t>
            </a:r>
          </a:p>
          <a:p>
            <a:pPr algn="ctr">
              <a:spcBef>
                <a:spcPct val="0"/>
              </a:spcBef>
              <a:spcAft>
                <a:spcPct val="0"/>
              </a:spcAft>
              <a:buClrTx/>
              <a:tabLst>
                <a:tab pos="511969" algn="dec"/>
              </a:tabLst>
            </a:pPr>
            <a:r>
              <a:rPr lang="en-US" sz="600" kern="1200">
                <a:solidFill>
                  <a:prstClr val="black"/>
                </a:solidFill>
                <a:latin typeface="Montserrat" pitchFamily="2" charset="77"/>
                <a:ea typeface="+mn-ea"/>
                <a:cs typeface="+mn-cs"/>
              </a:rPr>
              <a:t>Wellness professionals</a:t>
            </a:r>
          </a:p>
          <a:p>
            <a:pPr algn="ctr">
              <a:spcBef>
                <a:spcPct val="0"/>
              </a:spcBef>
              <a:spcAft>
                <a:spcPct val="0"/>
              </a:spcAft>
              <a:buClrTx/>
              <a:tabLst>
                <a:tab pos="511969" algn="dec"/>
              </a:tabLst>
            </a:pPr>
            <a:r>
              <a:rPr lang="en-US" sz="600" kern="1200">
                <a:solidFill>
                  <a:prstClr val="black"/>
                </a:solidFill>
                <a:latin typeface="Montserrat" pitchFamily="2" charset="77"/>
                <a:ea typeface="+mn-ea"/>
                <a:cs typeface="+mn-cs"/>
              </a:rPr>
              <a:t>Crisis hotline</a:t>
            </a:r>
            <a:endParaRPr lang="en-US" sz="600" kern="1200">
              <a:solidFill>
                <a:prstClr val="black"/>
              </a:solidFill>
              <a:latin typeface="Montserrat" pitchFamily="2" charset="77"/>
              <a:ea typeface="MS PGothic"/>
              <a:cs typeface="+mn-cs"/>
            </a:endParaRPr>
          </a:p>
        </p:txBody>
      </p:sp>
      <p:sp>
        <p:nvSpPr>
          <p:cNvPr id="75" name="Rectangle 74">
            <a:extLst>
              <a:ext uri="{FF2B5EF4-FFF2-40B4-BE49-F238E27FC236}">
                <a16:creationId xmlns:a16="http://schemas.microsoft.com/office/drawing/2014/main" id="{3E9BFFE0-9D63-9C49-9370-5CDD0C6D504D}"/>
              </a:ext>
            </a:extLst>
          </p:cNvPr>
          <p:cNvSpPr/>
          <p:nvPr/>
        </p:nvSpPr>
        <p:spPr>
          <a:xfrm>
            <a:off x="2711049" y="1287268"/>
            <a:ext cx="1143028" cy="646331"/>
          </a:xfrm>
          <a:prstGeom prst="rect">
            <a:avLst/>
          </a:prstGeom>
        </p:spPr>
        <p:txBody>
          <a:bodyPr wrap="square">
            <a:spAutoFit/>
          </a:bodyPr>
          <a:lstStyle/>
          <a:p>
            <a:pPr algn="ctr" fontAlgn="base">
              <a:spcBef>
                <a:spcPct val="0"/>
              </a:spcBef>
              <a:spcAft>
                <a:spcPct val="0"/>
              </a:spcAft>
              <a:buClrTx/>
              <a:buFontTx/>
              <a:buNone/>
            </a:pPr>
            <a:r>
              <a:rPr lang="en-US" sz="900" kern="1200">
                <a:solidFill>
                  <a:prstClr val="black"/>
                </a:solidFill>
                <a:latin typeface="Montserrat" pitchFamily="2" charset="77"/>
                <a:ea typeface="+mn-ea"/>
                <a:cs typeface="+mn-cs"/>
              </a:rPr>
              <a:t>No app yet; they just finished beta testing</a:t>
            </a:r>
            <a:endParaRPr lang="en-US" sz="900" kern="1200">
              <a:solidFill>
                <a:prstClr val="black"/>
              </a:solidFill>
              <a:latin typeface="Montserrat" pitchFamily="2" charset="77"/>
              <a:ea typeface="MS PGothic"/>
              <a:cs typeface="+mn-cs"/>
            </a:endParaRPr>
          </a:p>
        </p:txBody>
      </p:sp>
      <p:sp>
        <p:nvSpPr>
          <p:cNvPr id="76" name="Rectangle 75">
            <a:extLst>
              <a:ext uri="{FF2B5EF4-FFF2-40B4-BE49-F238E27FC236}">
                <a16:creationId xmlns:a16="http://schemas.microsoft.com/office/drawing/2014/main" id="{4724365D-D710-1242-B33D-E06BD65A897B}"/>
              </a:ext>
            </a:extLst>
          </p:cNvPr>
          <p:cNvSpPr/>
          <p:nvPr/>
        </p:nvSpPr>
        <p:spPr>
          <a:xfrm>
            <a:off x="2919901" y="2242463"/>
            <a:ext cx="712054" cy="253916"/>
          </a:xfrm>
          <a:prstGeom prst="rect">
            <a:avLst/>
          </a:prstGeom>
        </p:spPr>
        <p:txBody>
          <a:bodyPr wrap="none">
            <a:spAutoFit/>
          </a:bodyPr>
          <a:lstStyle/>
          <a:p>
            <a:pPr algn="ctr" fontAlgn="base">
              <a:spcBef>
                <a:spcPct val="0"/>
              </a:spcBef>
              <a:spcAft>
                <a:spcPct val="0"/>
              </a:spcAft>
              <a:buClrTx/>
              <a:tabLst>
                <a:tab pos="511969" algn="dec"/>
              </a:tabLst>
            </a:pPr>
            <a:r>
              <a:rPr lang="en-US" sz="1050" kern="1200">
                <a:solidFill>
                  <a:prstClr val="black"/>
                </a:solidFill>
                <a:latin typeface="Montserrat" pitchFamily="2" charset="77"/>
                <a:ea typeface="+mn-ea"/>
                <a:cs typeface="+mn-cs"/>
              </a:rPr>
              <a:t>Unclear</a:t>
            </a:r>
            <a:endParaRPr lang="en-US" sz="1050" kern="1200">
              <a:solidFill>
                <a:prstClr val="black"/>
              </a:solidFill>
              <a:latin typeface="Montserrat" pitchFamily="2" charset="77"/>
              <a:ea typeface="MS PGothic"/>
              <a:cs typeface="+mn-cs"/>
            </a:endParaRPr>
          </a:p>
        </p:txBody>
      </p:sp>
      <p:sp>
        <p:nvSpPr>
          <p:cNvPr id="77" name="Rectangle 76">
            <a:extLst>
              <a:ext uri="{FF2B5EF4-FFF2-40B4-BE49-F238E27FC236}">
                <a16:creationId xmlns:a16="http://schemas.microsoft.com/office/drawing/2014/main" id="{24664D34-83D3-5E43-BFC0-3BFB72307674}"/>
              </a:ext>
            </a:extLst>
          </p:cNvPr>
          <p:cNvSpPr/>
          <p:nvPr/>
        </p:nvSpPr>
        <p:spPr>
          <a:xfrm>
            <a:off x="2744822" y="3020509"/>
            <a:ext cx="1069525" cy="253916"/>
          </a:xfrm>
          <a:prstGeom prst="rect">
            <a:avLst/>
          </a:prstGeom>
        </p:spPr>
        <p:txBody>
          <a:bodyPr wrap="none">
            <a:spAutoFit/>
          </a:bodyPr>
          <a:lstStyle/>
          <a:p>
            <a:pPr algn="ctr" fontAlgn="base">
              <a:spcBef>
                <a:spcPct val="0"/>
              </a:spcBef>
              <a:spcAft>
                <a:spcPct val="0"/>
              </a:spcAft>
              <a:buClrTx/>
              <a:tabLst>
                <a:tab pos="511969" algn="dec"/>
              </a:tabLst>
            </a:pPr>
            <a:r>
              <a:rPr lang="en-US" sz="1050" kern="1200">
                <a:solidFill>
                  <a:prstClr val="black"/>
                </a:solidFill>
                <a:latin typeface="Montserrat" pitchFamily="2" charset="77"/>
                <a:ea typeface="+mn-ea"/>
                <a:cs typeface="+mn-cs"/>
              </a:rPr>
              <a:t>Website/App</a:t>
            </a:r>
            <a:endParaRPr lang="en-US" sz="1050" kern="1200">
              <a:solidFill>
                <a:prstClr val="black"/>
              </a:solidFill>
              <a:latin typeface="Montserrat" pitchFamily="2" charset="77"/>
              <a:ea typeface="MS PGothic"/>
              <a:cs typeface="+mn-cs"/>
            </a:endParaRPr>
          </a:p>
        </p:txBody>
      </p:sp>
      <p:sp>
        <p:nvSpPr>
          <p:cNvPr id="128" name="Rectangle 127">
            <a:extLst>
              <a:ext uri="{FF2B5EF4-FFF2-40B4-BE49-F238E27FC236}">
                <a16:creationId xmlns:a16="http://schemas.microsoft.com/office/drawing/2014/main" id="{49E300DF-02DE-E043-B813-067F6FF36EAB}"/>
              </a:ext>
            </a:extLst>
          </p:cNvPr>
          <p:cNvSpPr/>
          <p:nvPr/>
        </p:nvSpPr>
        <p:spPr>
          <a:xfrm>
            <a:off x="2855780" y="3774071"/>
            <a:ext cx="840295" cy="253916"/>
          </a:xfrm>
          <a:prstGeom prst="rect">
            <a:avLst/>
          </a:prstGeom>
        </p:spPr>
        <p:txBody>
          <a:bodyPr wrap="none">
            <a:spAutoFit/>
          </a:bodyPr>
          <a:lstStyle/>
          <a:p>
            <a:pPr algn="ctr" fontAlgn="base">
              <a:spcBef>
                <a:spcPct val="0"/>
              </a:spcBef>
              <a:spcAft>
                <a:spcPct val="0"/>
              </a:spcAft>
              <a:buClrTx/>
              <a:buFontTx/>
              <a:buNone/>
            </a:pPr>
            <a:r>
              <a:rPr lang="en-US" sz="1050" kern="1200">
                <a:solidFill>
                  <a:prstClr val="black"/>
                </a:solidFill>
                <a:latin typeface="Montserrat" pitchFamily="2" charset="77"/>
                <a:ea typeface="+mn-ea"/>
                <a:cs typeface="+mn-cs"/>
              </a:rPr>
              <a:t>All nurses</a:t>
            </a:r>
            <a:endParaRPr lang="en-US" sz="1050" kern="1200">
              <a:solidFill>
                <a:prstClr val="black"/>
              </a:solidFill>
              <a:latin typeface="Montserrat" pitchFamily="2" charset="77"/>
              <a:ea typeface="MS PGothic"/>
              <a:cs typeface="+mn-cs"/>
            </a:endParaRPr>
          </a:p>
        </p:txBody>
      </p:sp>
      <p:sp>
        <p:nvSpPr>
          <p:cNvPr id="129" name="Rectangle 128">
            <a:extLst>
              <a:ext uri="{FF2B5EF4-FFF2-40B4-BE49-F238E27FC236}">
                <a16:creationId xmlns:a16="http://schemas.microsoft.com/office/drawing/2014/main" id="{2D9F4277-AFA5-A145-9CEB-C0EE31A259A0}"/>
              </a:ext>
            </a:extLst>
          </p:cNvPr>
          <p:cNvSpPr/>
          <p:nvPr/>
        </p:nvSpPr>
        <p:spPr>
          <a:xfrm>
            <a:off x="3101521" y="4546426"/>
            <a:ext cx="378630" cy="253916"/>
          </a:xfrm>
          <a:prstGeom prst="rect">
            <a:avLst/>
          </a:prstGeom>
        </p:spPr>
        <p:txBody>
          <a:bodyPr wrap="none">
            <a:spAutoFit/>
          </a:bodyPr>
          <a:lstStyle/>
          <a:p>
            <a:pPr algn="ctr">
              <a:spcBef>
                <a:spcPct val="0"/>
              </a:spcBef>
              <a:spcAft>
                <a:spcPct val="0"/>
              </a:spcAft>
              <a:buClrTx/>
              <a:buFontTx/>
              <a:buNone/>
            </a:pPr>
            <a:r>
              <a:rPr lang="en-US" sz="1050" kern="1200">
                <a:solidFill>
                  <a:prstClr val="black"/>
                </a:solidFill>
                <a:latin typeface="Montserrat" pitchFamily="2" charset="77"/>
                <a:ea typeface="+mn-ea"/>
                <a:cs typeface="+mn-cs"/>
              </a:rPr>
              <a:t>No</a:t>
            </a:r>
            <a:endParaRPr lang="en-US" sz="1050" kern="1200">
              <a:solidFill>
                <a:prstClr val="black"/>
              </a:solidFill>
              <a:latin typeface="Montserrat" pitchFamily="2" charset="77"/>
              <a:ea typeface="MS PGothic"/>
              <a:cs typeface="+mn-cs"/>
            </a:endParaRPr>
          </a:p>
        </p:txBody>
      </p:sp>
      <p:sp>
        <p:nvSpPr>
          <p:cNvPr id="130" name="Rectangle 129">
            <a:extLst>
              <a:ext uri="{FF2B5EF4-FFF2-40B4-BE49-F238E27FC236}">
                <a16:creationId xmlns:a16="http://schemas.microsoft.com/office/drawing/2014/main" id="{71A5457A-C168-0643-AD08-00D7D1A3528C}"/>
              </a:ext>
            </a:extLst>
          </p:cNvPr>
          <p:cNvSpPr/>
          <p:nvPr/>
        </p:nvSpPr>
        <p:spPr>
          <a:xfrm>
            <a:off x="4348457" y="1467804"/>
            <a:ext cx="417102" cy="253916"/>
          </a:xfrm>
          <a:prstGeom prst="rect">
            <a:avLst/>
          </a:prstGeom>
        </p:spPr>
        <p:txBody>
          <a:bodyPr wrap="none">
            <a:spAutoFit/>
          </a:bodyPr>
          <a:lstStyle/>
          <a:p>
            <a:pPr algn="ctr" fontAlgn="base">
              <a:spcBef>
                <a:spcPct val="0"/>
              </a:spcBef>
              <a:spcAft>
                <a:spcPct val="0"/>
              </a:spcAft>
              <a:buClrTx/>
              <a:tabLst>
                <a:tab pos="511969" algn="dec"/>
              </a:tabLst>
            </a:pPr>
            <a:r>
              <a:rPr lang="en-US" sz="1050" kern="1200">
                <a:solidFill>
                  <a:prstClr val="black"/>
                </a:solidFill>
                <a:latin typeface="Montserrat" pitchFamily="2" charset="77"/>
                <a:ea typeface="+mn-ea"/>
                <a:cs typeface="+mn-cs"/>
              </a:rPr>
              <a:t>Yes</a:t>
            </a:r>
            <a:endParaRPr lang="en-US" sz="1050" kern="1200">
              <a:solidFill>
                <a:prstClr val="black"/>
              </a:solidFill>
              <a:latin typeface="Montserrat" pitchFamily="2" charset="77"/>
              <a:ea typeface="MS PGothic"/>
              <a:cs typeface="+mn-cs"/>
            </a:endParaRPr>
          </a:p>
        </p:txBody>
      </p:sp>
      <p:sp>
        <p:nvSpPr>
          <p:cNvPr id="131" name="Rectangle 130">
            <a:extLst>
              <a:ext uri="{FF2B5EF4-FFF2-40B4-BE49-F238E27FC236}">
                <a16:creationId xmlns:a16="http://schemas.microsoft.com/office/drawing/2014/main" id="{B0D46D17-60EF-734A-9388-FE78942B2CF6}"/>
              </a:ext>
            </a:extLst>
          </p:cNvPr>
          <p:cNvSpPr/>
          <p:nvPr/>
        </p:nvSpPr>
        <p:spPr>
          <a:xfrm>
            <a:off x="4322133" y="2265789"/>
            <a:ext cx="487634" cy="253916"/>
          </a:xfrm>
          <a:prstGeom prst="rect">
            <a:avLst/>
          </a:prstGeom>
        </p:spPr>
        <p:txBody>
          <a:bodyPr wrap="none">
            <a:spAutoFit/>
          </a:bodyPr>
          <a:lstStyle/>
          <a:p>
            <a:pPr algn="ctr" fontAlgn="base">
              <a:spcBef>
                <a:spcPct val="0"/>
              </a:spcBef>
              <a:spcAft>
                <a:spcPct val="0"/>
              </a:spcAft>
              <a:buClrTx/>
              <a:tabLst>
                <a:tab pos="511969" algn="dec"/>
              </a:tabLst>
            </a:pPr>
            <a:r>
              <a:rPr lang="en-US" sz="1050" kern="1200">
                <a:solidFill>
                  <a:prstClr val="black"/>
                </a:solidFill>
                <a:latin typeface="Montserrat" pitchFamily="2" charset="77"/>
                <a:ea typeface="+mn-ea"/>
                <a:cs typeface="+mn-cs"/>
              </a:rPr>
              <a:t>Free</a:t>
            </a:r>
            <a:endParaRPr lang="en-US" sz="1050" kern="1200">
              <a:solidFill>
                <a:prstClr val="black"/>
              </a:solidFill>
              <a:latin typeface="Montserrat" pitchFamily="2" charset="77"/>
              <a:ea typeface="MS PGothic"/>
              <a:cs typeface="+mn-cs"/>
            </a:endParaRPr>
          </a:p>
        </p:txBody>
      </p:sp>
      <p:sp>
        <p:nvSpPr>
          <p:cNvPr id="132" name="Rectangle 131">
            <a:extLst>
              <a:ext uri="{FF2B5EF4-FFF2-40B4-BE49-F238E27FC236}">
                <a16:creationId xmlns:a16="http://schemas.microsoft.com/office/drawing/2014/main" id="{A14EF0CB-A911-A24A-A84E-A0AE1646FA35}"/>
              </a:ext>
            </a:extLst>
          </p:cNvPr>
          <p:cNvSpPr/>
          <p:nvPr/>
        </p:nvSpPr>
        <p:spPr>
          <a:xfrm>
            <a:off x="4317842" y="2987581"/>
            <a:ext cx="463589" cy="253916"/>
          </a:xfrm>
          <a:prstGeom prst="rect">
            <a:avLst/>
          </a:prstGeom>
        </p:spPr>
        <p:txBody>
          <a:bodyPr wrap="none">
            <a:spAutoFit/>
          </a:bodyPr>
          <a:lstStyle/>
          <a:p>
            <a:pPr algn="ctr" fontAlgn="base">
              <a:spcBef>
                <a:spcPct val="0"/>
              </a:spcBef>
              <a:spcAft>
                <a:spcPct val="0"/>
              </a:spcAft>
              <a:buClrTx/>
              <a:tabLst>
                <a:tab pos="511969" algn="dec"/>
              </a:tabLst>
            </a:pPr>
            <a:r>
              <a:rPr lang="en-US" sz="1050" kern="1200">
                <a:solidFill>
                  <a:prstClr val="black"/>
                </a:solidFill>
                <a:latin typeface="Montserrat" pitchFamily="2" charset="77"/>
                <a:ea typeface="+mn-ea"/>
                <a:cs typeface="+mn-cs"/>
              </a:rPr>
              <a:t>App</a:t>
            </a:r>
            <a:endParaRPr lang="en-US" sz="1050" kern="1200">
              <a:solidFill>
                <a:prstClr val="black"/>
              </a:solidFill>
              <a:latin typeface="Montserrat" pitchFamily="2" charset="77"/>
              <a:ea typeface="MS PGothic"/>
              <a:cs typeface="+mn-cs"/>
            </a:endParaRPr>
          </a:p>
        </p:txBody>
      </p:sp>
      <p:sp>
        <p:nvSpPr>
          <p:cNvPr id="133" name="Rectangle 132">
            <a:extLst>
              <a:ext uri="{FF2B5EF4-FFF2-40B4-BE49-F238E27FC236}">
                <a16:creationId xmlns:a16="http://schemas.microsoft.com/office/drawing/2014/main" id="{D34CEA63-2855-894A-8A48-C7E80421A89E}"/>
              </a:ext>
            </a:extLst>
          </p:cNvPr>
          <p:cNvSpPr/>
          <p:nvPr/>
        </p:nvSpPr>
        <p:spPr>
          <a:xfrm>
            <a:off x="4136862" y="3774071"/>
            <a:ext cx="840295" cy="253916"/>
          </a:xfrm>
          <a:prstGeom prst="rect">
            <a:avLst/>
          </a:prstGeom>
        </p:spPr>
        <p:txBody>
          <a:bodyPr wrap="none">
            <a:spAutoFit/>
          </a:bodyPr>
          <a:lstStyle/>
          <a:p>
            <a:pPr algn="ctr" fontAlgn="base">
              <a:spcBef>
                <a:spcPct val="0"/>
              </a:spcBef>
              <a:spcAft>
                <a:spcPct val="0"/>
              </a:spcAft>
              <a:buClrTx/>
              <a:buFontTx/>
              <a:buNone/>
            </a:pPr>
            <a:r>
              <a:rPr lang="en-US" sz="1050" kern="1200">
                <a:solidFill>
                  <a:prstClr val="black"/>
                </a:solidFill>
                <a:latin typeface="Montserrat" pitchFamily="2" charset="77"/>
                <a:ea typeface="+mn-ea"/>
                <a:cs typeface="+mn-cs"/>
              </a:rPr>
              <a:t>All nurses</a:t>
            </a:r>
            <a:endParaRPr lang="en-US" sz="1050" kern="1200">
              <a:solidFill>
                <a:prstClr val="black"/>
              </a:solidFill>
              <a:latin typeface="Montserrat" pitchFamily="2" charset="77"/>
              <a:ea typeface="MS PGothic"/>
              <a:cs typeface="+mn-cs"/>
            </a:endParaRPr>
          </a:p>
        </p:txBody>
      </p:sp>
      <p:sp>
        <p:nvSpPr>
          <p:cNvPr id="134" name="Rectangle 133">
            <a:extLst>
              <a:ext uri="{FF2B5EF4-FFF2-40B4-BE49-F238E27FC236}">
                <a16:creationId xmlns:a16="http://schemas.microsoft.com/office/drawing/2014/main" id="{2673BDC2-A404-E848-83C1-1BED79B76499}"/>
              </a:ext>
            </a:extLst>
          </p:cNvPr>
          <p:cNvSpPr/>
          <p:nvPr/>
        </p:nvSpPr>
        <p:spPr>
          <a:xfrm>
            <a:off x="4382684" y="4546425"/>
            <a:ext cx="378630" cy="253916"/>
          </a:xfrm>
          <a:prstGeom prst="rect">
            <a:avLst/>
          </a:prstGeom>
        </p:spPr>
        <p:txBody>
          <a:bodyPr wrap="none">
            <a:spAutoFit/>
          </a:bodyPr>
          <a:lstStyle/>
          <a:p>
            <a:pPr algn="ctr">
              <a:spcBef>
                <a:spcPct val="0"/>
              </a:spcBef>
              <a:spcAft>
                <a:spcPct val="0"/>
              </a:spcAft>
              <a:buClrTx/>
              <a:buFontTx/>
              <a:buNone/>
            </a:pPr>
            <a:r>
              <a:rPr lang="en-US" sz="1050" kern="1200">
                <a:solidFill>
                  <a:prstClr val="black"/>
                </a:solidFill>
                <a:latin typeface="Montserrat" pitchFamily="2" charset="77"/>
                <a:ea typeface="+mn-ea"/>
                <a:cs typeface="+mn-cs"/>
              </a:rPr>
              <a:t>No</a:t>
            </a:r>
            <a:endParaRPr lang="en-US" sz="1050" kern="1200">
              <a:solidFill>
                <a:prstClr val="black"/>
              </a:solidFill>
              <a:latin typeface="Montserrat" pitchFamily="2" charset="77"/>
              <a:ea typeface="MS PGothic"/>
              <a:cs typeface="+mn-cs"/>
            </a:endParaRPr>
          </a:p>
        </p:txBody>
      </p:sp>
      <p:sp>
        <p:nvSpPr>
          <p:cNvPr id="135" name="Rectangle 134">
            <a:extLst>
              <a:ext uri="{FF2B5EF4-FFF2-40B4-BE49-F238E27FC236}">
                <a16:creationId xmlns:a16="http://schemas.microsoft.com/office/drawing/2014/main" id="{D46E9198-1E46-604C-A800-5E635499DE94}"/>
              </a:ext>
            </a:extLst>
          </p:cNvPr>
          <p:cNvSpPr/>
          <p:nvPr/>
        </p:nvSpPr>
        <p:spPr>
          <a:xfrm>
            <a:off x="5226241" y="1353583"/>
            <a:ext cx="1163463" cy="507831"/>
          </a:xfrm>
          <a:prstGeom prst="rect">
            <a:avLst/>
          </a:prstGeom>
        </p:spPr>
        <p:txBody>
          <a:bodyPr wrap="square">
            <a:spAutoFit/>
          </a:bodyPr>
          <a:lstStyle/>
          <a:p>
            <a:pPr algn="ctr" fontAlgn="base">
              <a:spcBef>
                <a:spcPct val="0"/>
              </a:spcBef>
              <a:spcAft>
                <a:spcPct val="0"/>
              </a:spcAft>
              <a:buClrTx/>
              <a:buFontTx/>
              <a:buNone/>
            </a:pPr>
            <a:r>
              <a:rPr lang="en-US" sz="900" kern="1200">
                <a:solidFill>
                  <a:prstClr val="black"/>
                </a:solidFill>
                <a:latin typeface="Montserrat" pitchFamily="2" charset="77"/>
                <a:ea typeface="+mn-ea"/>
                <a:cs typeface="+mn-cs"/>
              </a:rPr>
              <a:t>Currently free with paid features</a:t>
            </a:r>
            <a:endParaRPr lang="en-US" sz="900" kern="1200">
              <a:solidFill>
                <a:prstClr val="black"/>
              </a:solidFill>
              <a:latin typeface="Montserrat" pitchFamily="2" charset="77"/>
              <a:ea typeface="MS PGothic"/>
              <a:cs typeface="+mn-cs"/>
            </a:endParaRPr>
          </a:p>
        </p:txBody>
      </p:sp>
      <p:sp>
        <p:nvSpPr>
          <p:cNvPr id="136" name="Rectangle 135">
            <a:extLst>
              <a:ext uri="{FF2B5EF4-FFF2-40B4-BE49-F238E27FC236}">
                <a16:creationId xmlns:a16="http://schemas.microsoft.com/office/drawing/2014/main" id="{A922AE86-D109-F247-BC3A-7050470CF8AF}"/>
              </a:ext>
            </a:extLst>
          </p:cNvPr>
          <p:cNvSpPr/>
          <p:nvPr/>
        </p:nvSpPr>
        <p:spPr>
          <a:xfrm>
            <a:off x="5576178" y="2983991"/>
            <a:ext cx="463589" cy="253916"/>
          </a:xfrm>
          <a:prstGeom prst="rect">
            <a:avLst/>
          </a:prstGeom>
        </p:spPr>
        <p:txBody>
          <a:bodyPr wrap="none">
            <a:spAutoFit/>
          </a:bodyPr>
          <a:lstStyle/>
          <a:p>
            <a:pPr algn="ctr" fontAlgn="base">
              <a:spcBef>
                <a:spcPct val="0"/>
              </a:spcBef>
              <a:spcAft>
                <a:spcPct val="0"/>
              </a:spcAft>
              <a:buClrTx/>
              <a:tabLst>
                <a:tab pos="511969" algn="dec"/>
              </a:tabLst>
            </a:pPr>
            <a:r>
              <a:rPr lang="en-US" sz="1050" kern="1200">
                <a:solidFill>
                  <a:prstClr val="black"/>
                </a:solidFill>
                <a:latin typeface="Montserrat" pitchFamily="2" charset="77"/>
                <a:ea typeface="+mn-ea"/>
                <a:cs typeface="+mn-cs"/>
              </a:rPr>
              <a:t>App</a:t>
            </a:r>
            <a:endParaRPr lang="en-US" sz="1050" kern="1200">
              <a:solidFill>
                <a:prstClr val="black"/>
              </a:solidFill>
              <a:latin typeface="Montserrat" pitchFamily="2" charset="77"/>
              <a:ea typeface="MS PGothic"/>
              <a:cs typeface="+mn-cs"/>
            </a:endParaRPr>
          </a:p>
        </p:txBody>
      </p:sp>
      <p:sp>
        <p:nvSpPr>
          <p:cNvPr id="137" name="Rectangle 136">
            <a:extLst>
              <a:ext uri="{FF2B5EF4-FFF2-40B4-BE49-F238E27FC236}">
                <a16:creationId xmlns:a16="http://schemas.microsoft.com/office/drawing/2014/main" id="{2AA50AA8-D085-F443-A060-FE727747E9DF}"/>
              </a:ext>
            </a:extLst>
          </p:cNvPr>
          <p:cNvSpPr/>
          <p:nvPr/>
        </p:nvSpPr>
        <p:spPr>
          <a:xfrm>
            <a:off x="5388428" y="3774071"/>
            <a:ext cx="840295" cy="253916"/>
          </a:xfrm>
          <a:prstGeom prst="rect">
            <a:avLst/>
          </a:prstGeom>
        </p:spPr>
        <p:txBody>
          <a:bodyPr wrap="none">
            <a:spAutoFit/>
          </a:bodyPr>
          <a:lstStyle/>
          <a:p>
            <a:pPr algn="ctr" fontAlgn="base">
              <a:spcBef>
                <a:spcPct val="0"/>
              </a:spcBef>
              <a:spcAft>
                <a:spcPct val="0"/>
              </a:spcAft>
              <a:buClrTx/>
              <a:buFontTx/>
              <a:buNone/>
            </a:pPr>
            <a:r>
              <a:rPr lang="en-US" sz="1050" kern="1200">
                <a:solidFill>
                  <a:prstClr val="black"/>
                </a:solidFill>
                <a:latin typeface="Montserrat" pitchFamily="2" charset="77"/>
                <a:ea typeface="+mn-ea"/>
                <a:cs typeface="+mn-cs"/>
              </a:rPr>
              <a:t>All nurses</a:t>
            </a:r>
            <a:endParaRPr lang="en-US" sz="1050" kern="1200">
              <a:solidFill>
                <a:prstClr val="black"/>
              </a:solidFill>
              <a:latin typeface="Montserrat" pitchFamily="2" charset="77"/>
              <a:ea typeface="MS PGothic"/>
              <a:cs typeface="+mn-cs"/>
            </a:endParaRPr>
          </a:p>
        </p:txBody>
      </p:sp>
      <p:sp>
        <p:nvSpPr>
          <p:cNvPr id="138" name="Rectangle 137">
            <a:extLst>
              <a:ext uri="{FF2B5EF4-FFF2-40B4-BE49-F238E27FC236}">
                <a16:creationId xmlns:a16="http://schemas.microsoft.com/office/drawing/2014/main" id="{064FA9A0-9729-0245-8209-79A512EAA61C}"/>
              </a:ext>
            </a:extLst>
          </p:cNvPr>
          <p:cNvSpPr/>
          <p:nvPr/>
        </p:nvSpPr>
        <p:spPr>
          <a:xfrm>
            <a:off x="5307208" y="4399888"/>
            <a:ext cx="1033049" cy="507831"/>
          </a:xfrm>
          <a:prstGeom prst="rect">
            <a:avLst/>
          </a:prstGeom>
        </p:spPr>
        <p:txBody>
          <a:bodyPr wrap="square">
            <a:spAutoFit/>
          </a:bodyPr>
          <a:lstStyle/>
          <a:p>
            <a:pPr algn="ctr">
              <a:spcBef>
                <a:spcPct val="0"/>
              </a:spcBef>
              <a:spcAft>
                <a:spcPct val="0"/>
              </a:spcAft>
              <a:buClrTx/>
              <a:buFontTx/>
              <a:buNone/>
            </a:pPr>
            <a:r>
              <a:rPr lang="en-US" sz="900" kern="1200">
                <a:solidFill>
                  <a:prstClr val="black"/>
                </a:solidFill>
                <a:latin typeface="Montserrat" pitchFamily="2" charset="77"/>
                <a:ea typeface="+mn-ea"/>
                <a:cs typeface="+mn-cs"/>
              </a:rPr>
              <a:t>In theory, we called and no one answered</a:t>
            </a:r>
            <a:endParaRPr lang="en-US" sz="900" kern="1200">
              <a:solidFill>
                <a:prstClr val="black"/>
              </a:solidFill>
              <a:latin typeface="Montserrat" pitchFamily="2" charset="77"/>
              <a:ea typeface="MS PGothic"/>
              <a:cs typeface="+mn-cs"/>
            </a:endParaRPr>
          </a:p>
        </p:txBody>
      </p:sp>
      <p:sp>
        <p:nvSpPr>
          <p:cNvPr id="139" name="Rectangle 138">
            <a:extLst>
              <a:ext uri="{FF2B5EF4-FFF2-40B4-BE49-F238E27FC236}">
                <a16:creationId xmlns:a16="http://schemas.microsoft.com/office/drawing/2014/main" id="{6BB71A0C-3123-D74E-A0F7-09718F4884F8}"/>
              </a:ext>
            </a:extLst>
          </p:cNvPr>
          <p:cNvSpPr/>
          <p:nvPr/>
        </p:nvSpPr>
        <p:spPr>
          <a:xfrm>
            <a:off x="5233695" y="2123922"/>
            <a:ext cx="1163463" cy="507831"/>
          </a:xfrm>
          <a:prstGeom prst="rect">
            <a:avLst/>
          </a:prstGeom>
        </p:spPr>
        <p:txBody>
          <a:bodyPr wrap="square">
            <a:spAutoFit/>
          </a:bodyPr>
          <a:lstStyle/>
          <a:p>
            <a:pPr algn="ctr" fontAlgn="base">
              <a:spcBef>
                <a:spcPct val="0"/>
              </a:spcBef>
              <a:spcAft>
                <a:spcPct val="0"/>
              </a:spcAft>
              <a:buClrTx/>
              <a:buFontTx/>
              <a:buNone/>
            </a:pPr>
            <a:r>
              <a:rPr lang="en-US" sz="900" kern="1200">
                <a:solidFill>
                  <a:prstClr val="black"/>
                </a:solidFill>
                <a:latin typeface="Montserrat" pitchFamily="2" charset="77"/>
                <a:ea typeface="+mn-ea"/>
                <a:cs typeface="+mn-cs"/>
              </a:rPr>
              <a:t>Yes, but a bit time consuming to set up</a:t>
            </a:r>
            <a:endParaRPr lang="en-US" sz="900" kern="1200">
              <a:solidFill>
                <a:prstClr val="black"/>
              </a:solidFill>
              <a:latin typeface="Montserrat" pitchFamily="2" charset="77"/>
              <a:ea typeface="MS PGothic"/>
              <a:cs typeface="+mn-cs"/>
            </a:endParaRPr>
          </a:p>
        </p:txBody>
      </p:sp>
      <p:sp>
        <p:nvSpPr>
          <p:cNvPr id="140" name="Rectangle 139">
            <a:extLst>
              <a:ext uri="{FF2B5EF4-FFF2-40B4-BE49-F238E27FC236}">
                <a16:creationId xmlns:a16="http://schemas.microsoft.com/office/drawing/2014/main" id="{753CE7D2-30B8-654E-83FF-4D2012DEA7D7}"/>
              </a:ext>
            </a:extLst>
          </p:cNvPr>
          <p:cNvSpPr/>
          <p:nvPr/>
        </p:nvSpPr>
        <p:spPr>
          <a:xfrm>
            <a:off x="6862616" y="1486721"/>
            <a:ext cx="417102" cy="253916"/>
          </a:xfrm>
          <a:prstGeom prst="rect">
            <a:avLst/>
          </a:prstGeom>
        </p:spPr>
        <p:txBody>
          <a:bodyPr wrap="none">
            <a:spAutoFit/>
          </a:bodyPr>
          <a:lstStyle/>
          <a:p>
            <a:pPr algn="ctr" fontAlgn="base">
              <a:spcBef>
                <a:spcPct val="0"/>
              </a:spcBef>
              <a:spcAft>
                <a:spcPct val="0"/>
              </a:spcAft>
              <a:buClrTx/>
              <a:tabLst>
                <a:tab pos="511969" algn="dec"/>
              </a:tabLst>
            </a:pPr>
            <a:r>
              <a:rPr lang="en-US" sz="1050" kern="1200">
                <a:solidFill>
                  <a:prstClr val="black"/>
                </a:solidFill>
                <a:latin typeface="Montserrat" pitchFamily="2" charset="77"/>
                <a:ea typeface="+mn-ea"/>
                <a:cs typeface="+mn-cs"/>
              </a:rPr>
              <a:t>Yes</a:t>
            </a:r>
            <a:endParaRPr lang="en-US" sz="1050" kern="1200">
              <a:solidFill>
                <a:prstClr val="black"/>
              </a:solidFill>
              <a:latin typeface="Montserrat" pitchFamily="2" charset="77"/>
              <a:ea typeface="MS PGothic" pitchFamily="34" charset="-128"/>
              <a:cs typeface="+mn-cs"/>
            </a:endParaRPr>
          </a:p>
        </p:txBody>
      </p:sp>
      <p:sp>
        <p:nvSpPr>
          <p:cNvPr id="141" name="Rectangle 140">
            <a:extLst>
              <a:ext uri="{FF2B5EF4-FFF2-40B4-BE49-F238E27FC236}">
                <a16:creationId xmlns:a16="http://schemas.microsoft.com/office/drawing/2014/main" id="{D83873E8-5FCA-854C-B605-0BD5324BCD72}"/>
              </a:ext>
            </a:extLst>
          </p:cNvPr>
          <p:cNvSpPr/>
          <p:nvPr/>
        </p:nvSpPr>
        <p:spPr>
          <a:xfrm>
            <a:off x="8173235" y="1486721"/>
            <a:ext cx="417102" cy="253916"/>
          </a:xfrm>
          <a:prstGeom prst="rect">
            <a:avLst/>
          </a:prstGeom>
        </p:spPr>
        <p:txBody>
          <a:bodyPr wrap="none">
            <a:spAutoFit/>
          </a:bodyPr>
          <a:lstStyle/>
          <a:p>
            <a:pPr algn="ctr">
              <a:spcBef>
                <a:spcPct val="0"/>
              </a:spcBef>
              <a:spcAft>
                <a:spcPct val="0"/>
              </a:spcAft>
              <a:buClrTx/>
              <a:buFontTx/>
              <a:buNone/>
            </a:pPr>
            <a:r>
              <a:rPr lang="en-US" sz="1050" kern="1200">
                <a:solidFill>
                  <a:prstClr val="black"/>
                </a:solidFill>
                <a:latin typeface="Montserrat" pitchFamily="2" charset="77"/>
                <a:ea typeface="+mn-ea"/>
                <a:cs typeface="+mn-cs"/>
              </a:rPr>
              <a:t>Yes</a:t>
            </a:r>
            <a:endParaRPr lang="en-US" sz="1050" kern="1200">
              <a:solidFill>
                <a:prstClr val="black"/>
              </a:solidFill>
              <a:latin typeface="Montserrat" pitchFamily="2" charset="77"/>
              <a:ea typeface="MS PGothic"/>
              <a:cs typeface="+mn-cs"/>
            </a:endParaRPr>
          </a:p>
        </p:txBody>
      </p:sp>
      <p:sp>
        <p:nvSpPr>
          <p:cNvPr id="142" name="Rectangle 141">
            <a:extLst>
              <a:ext uri="{FF2B5EF4-FFF2-40B4-BE49-F238E27FC236}">
                <a16:creationId xmlns:a16="http://schemas.microsoft.com/office/drawing/2014/main" id="{7CBDC61D-9AFD-C142-8182-997594359E78}"/>
              </a:ext>
            </a:extLst>
          </p:cNvPr>
          <p:cNvSpPr/>
          <p:nvPr/>
        </p:nvSpPr>
        <p:spPr>
          <a:xfrm>
            <a:off x="6627696" y="2169761"/>
            <a:ext cx="955711" cy="415498"/>
          </a:xfrm>
          <a:prstGeom prst="rect">
            <a:avLst/>
          </a:prstGeom>
        </p:spPr>
        <p:txBody>
          <a:bodyPr wrap="none">
            <a:spAutoFit/>
          </a:bodyPr>
          <a:lstStyle/>
          <a:p>
            <a:pPr algn="ctr" fontAlgn="base">
              <a:spcBef>
                <a:spcPct val="0"/>
              </a:spcBef>
              <a:spcAft>
                <a:spcPct val="0"/>
              </a:spcAft>
              <a:buClrTx/>
              <a:buFontTx/>
              <a:buNone/>
            </a:pPr>
            <a:r>
              <a:rPr lang="en-US" sz="1050" kern="1200">
                <a:solidFill>
                  <a:prstClr val="black"/>
                </a:solidFill>
                <a:latin typeface="Montserrat" pitchFamily="2" charset="77"/>
                <a:ea typeface="+mn-ea"/>
                <a:cs typeface="+mn-cs"/>
              </a:rPr>
              <a:t>Appears to </a:t>
            </a:r>
          </a:p>
          <a:p>
            <a:pPr algn="ctr" fontAlgn="base">
              <a:spcBef>
                <a:spcPct val="0"/>
              </a:spcBef>
              <a:spcAft>
                <a:spcPct val="0"/>
              </a:spcAft>
              <a:buClrTx/>
              <a:buFontTx/>
              <a:buNone/>
            </a:pPr>
            <a:r>
              <a:rPr lang="en-US" sz="1050" kern="1200">
                <a:solidFill>
                  <a:prstClr val="black"/>
                </a:solidFill>
                <a:latin typeface="Montserrat" pitchFamily="2" charset="77"/>
                <a:ea typeface="+mn-ea"/>
                <a:cs typeface="+mn-cs"/>
              </a:rPr>
              <a:t>be free</a:t>
            </a:r>
            <a:endParaRPr lang="en-US" sz="1050" kern="1200">
              <a:solidFill>
                <a:prstClr val="black"/>
              </a:solidFill>
              <a:latin typeface="Montserrat" pitchFamily="2" charset="77"/>
              <a:ea typeface="MS PGothic"/>
              <a:cs typeface="+mn-cs"/>
            </a:endParaRPr>
          </a:p>
        </p:txBody>
      </p:sp>
      <p:sp>
        <p:nvSpPr>
          <p:cNvPr id="143" name="Rectangle 142">
            <a:extLst>
              <a:ext uri="{FF2B5EF4-FFF2-40B4-BE49-F238E27FC236}">
                <a16:creationId xmlns:a16="http://schemas.microsoft.com/office/drawing/2014/main" id="{DE5E1EC1-73EF-9C4D-BE60-1CE9761D56DA}"/>
              </a:ext>
            </a:extLst>
          </p:cNvPr>
          <p:cNvSpPr/>
          <p:nvPr/>
        </p:nvSpPr>
        <p:spPr>
          <a:xfrm>
            <a:off x="8137971" y="2237240"/>
            <a:ext cx="487634" cy="253916"/>
          </a:xfrm>
          <a:prstGeom prst="rect">
            <a:avLst/>
          </a:prstGeom>
        </p:spPr>
        <p:txBody>
          <a:bodyPr wrap="none">
            <a:spAutoFit/>
          </a:bodyPr>
          <a:lstStyle/>
          <a:p>
            <a:pPr algn="ctr">
              <a:spcBef>
                <a:spcPct val="0"/>
              </a:spcBef>
              <a:spcAft>
                <a:spcPct val="0"/>
              </a:spcAft>
              <a:buClrTx/>
              <a:buFontTx/>
              <a:buNone/>
            </a:pPr>
            <a:r>
              <a:rPr lang="en-US" sz="1050" kern="1200">
                <a:solidFill>
                  <a:prstClr val="black"/>
                </a:solidFill>
                <a:latin typeface="Montserrat" pitchFamily="2" charset="77"/>
                <a:ea typeface="+mn-ea"/>
                <a:cs typeface="+mn-cs"/>
              </a:rPr>
              <a:t>Free</a:t>
            </a:r>
            <a:endParaRPr lang="en-US" sz="1050" kern="1200">
              <a:solidFill>
                <a:prstClr val="black"/>
              </a:solidFill>
              <a:latin typeface="Montserrat" pitchFamily="2" charset="77"/>
              <a:ea typeface="MS PGothic"/>
              <a:cs typeface="+mn-cs"/>
            </a:endParaRPr>
          </a:p>
        </p:txBody>
      </p:sp>
      <p:sp>
        <p:nvSpPr>
          <p:cNvPr id="144" name="Rectangle 143">
            <a:extLst>
              <a:ext uri="{FF2B5EF4-FFF2-40B4-BE49-F238E27FC236}">
                <a16:creationId xmlns:a16="http://schemas.microsoft.com/office/drawing/2014/main" id="{10BD0D15-3259-1343-BB70-2BDB4B1D162A}"/>
              </a:ext>
            </a:extLst>
          </p:cNvPr>
          <p:cNvSpPr/>
          <p:nvPr/>
        </p:nvSpPr>
        <p:spPr>
          <a:xfrm>
            <a:off x="6887269" y="3010454"/>
            <a:ext cx="463589" cy="253916"/>
          </a:xfrm>
          <a:prstGeom prst="rect">
            <a:avLst/>
          </a:prstGeom>
        </p:spPr>
        <p:txBody>
          <a:bodyPr wrap="none">
            <a:spAutoFit/>
          </a:bodyPr>
          <a:lstStyle/>
          <a:p>
            <a:pPr algn="ctr" fontAlgn="base">
              <a:spcBef>
                <a:spcPct val="0"/>
              </a:spcBef>
              <a:spcAft>
                <a:spcPct val="0"/>
              </a:spcAft>
              <a:buClrTx/>
              <a:tabLst>
                <a:tab pos="511969" algn="dec"/>
              </a:tabLst>
            </a:pPr>
            <a:r>
              <a:rPr lang="en-US" sz="1050" kern="1200">
                <a:solidFill>
                  <a:prstClr val="black"/>
                </a:solidFill>
                <a:latin typeface="Montserrat" pitchFamily="2" charset="77"/>
                <a:ea typeface="+mn-ea"/>
                <a:cs typeface="+mn-cs"/>
              </a:rPr>
              <a:t>App</a:t>
            </a:r>
            <a:endParaRPr lang="en-US" sz="1050" kern="1200">
              <a:solidFill>
                <a:prstClr val="black"/>
              </a:solidFill>
              <a:latin typeface="Montserrat" pitchFamily="2" charset="77"/>
              <a:ea typeface="MS PGothic"/>
              <a:cs typeface="+mn-cs"/>
            </a:endParaRPr>
          </a:p>
        </p:txBody>
      </p:sp>
      <p:sp>
        <p:nvSpPr>
          <p:cNvPr id="145" name="Rectangle 144">
            <a:extLst>
              <a:ext uri="{FF2B5EF4-FFF2-40B4-BE49-F238E27FC236}">
                <a16:creationId xmlns:a16="http://schemas.microsoft.com/office/drawing/2014/main" id="{FDBB3567-C525-1D48-BC89-814591BFDE1D}"/>
              </a:ext>
            </a:extLst>
          </p:cNvPr>
          <p:cNvSpPr/>
          <p:nvPr/>
        </p:nvSpPr>
        <p:spPr>
          <a:xfrm>
            <a:off x="7777590" y="3013844"/>
            <a:ext cx="1231427" cy="253916"/>
          </a:xfrm>
          <a:prstGeom prst="rect">
            <a:avLst/>
          </a:prstGeom>
        </p:spPr>
        <p:txBody>
          <a:bodyPr wrap="none">
            <a:spAutoFit/>
          </a:bodyPr>
          <a:lstStyle/>
          <a:p>
            <a:pPr algn="ctr">
              <a:spcBef>
                <a:spcPct val="0"/>
              </a:spcBef>
              <a:spcAft>
                <a:spcPct val="0"/>
              </a:spcAft>
              <a:buClrTx/>
              <a:buFontTx/>
              <a:buNone/>
            </a:pPr>
            <a:r>
              <a:rPr lang="en-US" sz="1050" kern="1200">
                <a:solidFill>
                  <a:prstClr val="black"/>
                </a:solidFill>
                <a:latin typeface="Montserrat" pitchFamily="2" charset="77"/>
                <a:ea typeface="+mn-ea"/>
                <a:cs typeface="+mn-cs"/>
              </a:rPr>
              <a:t>Website/phone</a:t>
            </a:r>
            <a:endParaRPr lang="en-US" sz="1050" kern="1200">
              <a:solidFill>
                <a:prstClr val="black"/>
              </a:solidFill>
              <a:latin typeface="Montserrat" pitchFamily="2" charset="77"/>
              <a:ea typeface="MS PGothic"/>
              <a:cs typeface="+mn-cs"/>
            </a:endParaRPr>
          </a:p>
        </p:txBody>
      </p:sp>
      <p:sp>
        <p:nvSpPr>
          <p:cNvPr id="146" name="Rectangle 145">
            <a:extLst>
              <a:ext uri="{FF2B5EF4-FFF2-40B4-BE49-F238E27FC236}">
                <a16:creationId xmlns:a16="http://schemas.microsoft.com/office/drawing/2014/main" id="{9A51085F-C2EE-B44C-94C1-D0C1DEE30DD9}"/>
              </a:ext>
            </a:extLst>
          </p:cNvPr>
          <p:cNvSpPr/>
          <p:nvPr/>
        </p:nvSpPr>
        <p:spPr>
          <a:xfrm>
            <a:off x="6767045" y="3771771"/>
            <a:ext cx="704040" cy="253916"/>
          </a:xfrm>
          <a:prstGeom prst="rect">
            <a:avLst/>
          </a:prstGeom>
        </p:spPr>
        <p:txBody>
          <a:bodyPr wrap="none">
            <a:spAutoFit/>
          </a:bodyPr>
          <a:lstStyle/>
          <a:p>
            <a:pPr algn="ctr" fontAlgn="base">
              <a:spcBef>
                <a:spcPct val="0"/>
              </a:spcBef>
              <a:spcAft>
                <a:spcPct val="0"/>
              </a:spcAft>
              <a:buClrTx/>
              <a:tabLst>
                <a:tab pos="511969" algn="dec"/>
              </a:tabLst>
            </a:pPr>
            <a:r>
              <a:rPr lang="en-US" sz="1050" kern="1200">
                <a:solidFill>
                  <a:prstClr val="black"/>
                </a:solidFill>
                <a:latin typeface="Montserrat" pitchFamily="2" charset="77"/>
                <a:ea typeface="+mn-ea"/>
                <a:cs typeface="+mn-cs"/>
              </a:rPr>
              <a:t>Anyone</a:t>
            </a:r>
            <a:endParaRPr lang="en-US" sz="1050" kern="1200">
              <a:solidFill>
                <a:prstClr val="black"/>
              </a:solidFill>
              <a:latin typeface="Montserrat" pitchFamily="2" charset="77"/>
              <a:ea typeface="MS PGothic"/>
              <a:cs typeface="+mn-cs"/>
            </a:endParaRPr>
          </a:p>
        </p:txBody>
      </p:sp>
      <p:sp>
        <p:nvSpPr>
          <p:cNvPr id="147" name="Rectangle 146">
            <a:extLst>
              <a:ext uri="{FF2B5EF4-FFF2-40B4-BE49-F238E27FC236}">
                <a16:creationId xmlns:a16="http://schemas.microsoft.com/office/drawing/2014/main" id="{8E39D631-0C89-974F-A103-35000C0C7CAB}"/>
              </a:ext>
            </a:extLst>
          </p:cNvPr>
          <p:cNvSpPr/>
          <p:nvPr/>
        </p:nvSpPr>
        <p:spPr>
          <a:xfrm>
            <a:off x="7766869" y="3648868"/>
            <a:ext cx="1252868" cy="507831"/>
          </a:xfrm>
          <a:prstGeom prst="rect">
            <a:avLst/>
          </a:prstGeom>
        </p:spPr>
        <p:txBody>
          <a:bodyPr wrap="square">
            <a:spAutoFit/>
          </a:bodyPr>
          <a:lstStyle/>
          <a:p>
            <a:pPr algn="ctr">
              <a:spcBef>
                <a:spcPct val="0"/>
              </a:spcBef>
              <a:spcAft>
                <a:spcPct val="0"/>
              </a:spcAft>
              <a:buClrTx/>
              <a:buFontTx/>
              <a:buNone/>
            </a:pPr>
            <a:r>
              <a:rPr lang="en-US" sz="900" kern="1200">
                <a:solidFill>
                  <a:prstClr val="black"/>
                </a:solidFill>
                <a:latin typeface="Montserrat" pitchFamily="2" charset="77"/>
                <a:ea typeface="+mn-ea"/>
                <a:cs typeface="+mn-cs"/>
              </a:rPr>
              <a:t>Canadian Healthcare professionals</a:t>
            </a:r>
            <a:endParaRPr lang="en-US" sz="900" kern="1200">
              <a:solidFill>
                <a:prstClr val="black"/>
              </a:solidFill>
              <a:latin typeface="Montserrat" pitchFamily="2" charset="77"/>
              <a:ea typeface="MS PGothic"/>
              <a:cs typeface="+mn-cs"/>
            </a:endParaRPr>
          </a:p>
        </p:txBody>
      </p:sp>
      <p:sp>
        <p:nvSpPr>
          <p:cNvPr id="148" name="Rectangle 147">
            <a:extLst>
              <a:ext uri="{FF2B5EF4-FFF2-40B4-BE49-F238E27FC236}">
                <a16:creationId xmlns:a16="http://schemas.microsoft.com/office/drawing/2014/main" id="{BD8B788D-51AB-454F-A907-0EC22D910ADA}"/>
              </a:ext>
            </a:extLst>
          </p:cNvPr>
          <p:cNvSpPr/>
          <p:nvPr/>
        </p:nvSpPr>
        <p:spPr>
          <a:xfrm>
            <a:off x="6537333" y="4418325"/>
            <a:ext cx="1163463" cy="507831"/>
          </a:xfrm>
          <a:prstGeom prst="rect">
            <a:avLst/>
          </a:prstGeom>
        </p:spPr>
        <p:txBody>
          <a:bodyPr wrap="square">
            <a:spAutoFit/>
          </a:bodyPr>
          <a:lstStyle/>
          <a:p>
            <a:pPr algn="ctr">
              <a:spcBef>
                <a:spcPct val="0"/>
              </a:spcBef>
              <a:spcAft>
                <a:spcPct val="0"/>
              </a:spcAft>
              <a:buClrTx/>
              <a:buFontTx/>
              <a:buNone/>
            </a:pPr>
            <a:r>
              <a:rPr lang="en-US" sz="900" kern="1200">
                <a:solidFill>
                  <a:prstClr val="black"/>
                </a:solidFill>
                <a:latin typeface="Montserrat" pitchFamily="2" charset="77"/>
                <a:ea typeface="+mn-ea"/>
                <a:cs typeface="+mn-cs"/>
              </a:rPr>
              <a:t>No. They do have PHQ-9 and GAD-7 embedded</a:t>
            </a:r>
            <a:endParaRPr lang="en-US" sz="900" kern="1200">
              <a:solidFill>
                <a:prstClr val="black"/>
              </a:solidFill>
              <a:latin typeface="Montserrat" pitchFamily="2" charset="77"/>
              <a:ea typeface="MS PGothic"/>
              <a:cs typeface="+mn-cs"/>
            </a:endParaRPr>
          </a:p>
        </p:txBody>
      </p:sp>
      <p:sp>
        <p:nvSpPr>
          <p:cNvPr id="149" name="Rectangle 148">
            <a:extLst>
              <a:ext uri="{FF2B5EF4-FFF2-40B4-BE49-F238E27FC236}">
                <a16:creationId xmlns:a16="http://schemas.microsoft.com/office/drawing/2014/main" id="{EDEAE396-8EFF-FD49-85F4-18C6788C59B0}"/>
              </a:ext>
            </a:extLst>
          </p:cNvPr>
          <p:cNvSpPr/>
          <p:nvPr/>
        </p:nvSpPr>
        <p:spPr>
          <a:xfrm>
            <a:off x="7811591" y="4377769"/>
            <a:ext cx="1163424" cy="600164"/>
          </a:xfrm>
          <a:prstGeom prst="rect">
            <a:avLst/>
          </a:prstGeom>
        </p:spPr>
        <p:txBody>
          <a:bodyPr wrap="square">
            <a:spAutoFit/>
          </a:bodyPr>
          <a:lstStyle/>
          <a:p>
            <a:pPr algn="ctr">
              <a:spcBef>
                <a:spcPct val="0"/>
              </a:spcBef>
              <a:spcAft>
                <a:spcPct val="0"/>
              </a:spcAft>
              <a:buClrTx/>
              <a:buFontTx/>
              <a:buNone/>
            </a:pPr>
            <a:r>
              <a:rPr lang="en-US" sz="825" kern="1200">
                <a:solidFill>
                  <a:prstClr val="black"/>
                </a:solidFill>
                <a:latin typeface="Montserrat" pitchFamily="2" charset="77"/>
                <a:ea typeface="+mn-ea"/>
                <a:cs typeface="+mn-cs"/>
              </a:rPr>
              <a:t>Limited hours (no weekend or early morning/late night hours)</a:t>
            </a:r>
            <a:endParaRPr lang="en-US" sz="825" kern="1200">
              <a:solidFill>
                <a:prstClr val="black"/>
              </a:solidFill>
              <a:latin typeface="Montserrat" pitchFamily="2" charset="77"/>
              <a:ea typeface="MS PGothic"/>
              <a:cs typeface="+mn-cs"/>
            </a:endParaRPr>
          </a:p>
        </p:txBody>
      </p:sp>
      <p:sp>
        <p:nvSpPr>
          <p:cNvPr id="152" name="Google Shape;644;p65">
            <a:extLst>
              <a:ext uri="{FF2B5EF4-FFF2-40B4-BE49-F238E27FC236}">
                <a16:creationId xmlns:a16="http://schemas.microsoft.com/office/drawing/2014/main" id="{D1DF2E6D-88EC-2143-B00B-C7A97704D36B}"/>
              </a:ext>
            </a:extLst>
          </p:cNvPr>
          <p:cNvSpPr txBox="1">
            <a:spLocks/>
          </p:cNvSpPr>
          <p:nvPr/>
        </p:nvSpPr>
        <p:spPr>
          <a:xfrm>
            <a:off x="2130041" y="73582"/>
            <a:ext cx="470976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Montserrat ExtraBold"/>
              <a:buNone/>
              <a:defRPr sz="28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BA68C8"/>
              </a:buClr>
              <a:buSzPts val="2800"/>
              <a:buFont typeface="Montserrat ExtraBold"/>
              <a:buNone/>
              <a:defRPr sz="2800" b="0" i="0" u="none" strike="noStrike" cap="none">
                <a:solidFill>
                  <a:srgbClr val="BA68C8"/>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rgbClr val="BA68C8"/>
              </a:buClr>
              <a:buSzPts val="2800"/>
              <a:buFont typeface="Montserrat ExtraBold"/>
              <a:buNone/>
              <a:defRPr sz="2800" b="0" i="0" u="none" strike="noStrike" cap="none">
                <a:solidFill>
                  <a:srgbClr val="BA68C8"/>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rgbClr val="BA68C8"/>
              </a:buClr>
              <a:buSzPts val="2800"/>
              <a:buFont typeface="Montserrat ExtraBold"/>
              <a:buNone/>
              <a:defRPr sz="2800" b="0" i="0" u="none" strike="noStrike" cap="none">
                <a:solidFill>
                  <a:srgbClr val="BA68C8"/>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rgbClr val="BA68C8"/>
              </a:buClr>
              <a:buSzPts val="2800"/>
              <a:buFont typeface="Montserrat ExtraBold"/>
              <a:buNone/>
              <a:defRPr sz="2800" b="0" i="0" u="none" strike="noStrike" cap="none">
                <a:solidFill>
                  <a:srgbClr val="BA68C8"/>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rgbClr val="BA68C8"/>
              </a:buClr>
              <a:buSzPts val="2800"/>
              <a:buFont typeface="Montserrat ExtraBold"/>
              <a:buNone/>
              <a:defRPr sz="2800" b="0" i="0" u="none" strike="noStrike" cap="none">
                <a:solidFill>
                  <a:srgbClr val="BA68C8"/>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rgbClr val="BA68C8"/>
              </a:buClr>
              <a:buSzPts val="2800"/>
              <a:buFont typeface="Montserrat ExtraBold"/>
              <a:buNone/>
              <a:defRPr sz="2800" b="0" i="0" u="none" strike="noStrike" cap="none">
                <a:solidFill>
                  <a:srgbClr val="BA68C8"/>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rgbClr val="BA68C8"/>
              </a:buClr>
              <a:buSzPts val="2800"/>
              <a:buFont typeface="Montserrat ExtraBold"/>
              <a:buNone/>
              <a:defRPr sz="2800" b="0" i="0" u="none" strike="noStrike" cap="none">
                <a:solidFill>
                  <a:srgbClr val="BA68C8"/>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rgbClr val="BA68C8"/>
              </a:buClr>
              <a:buSzPts val="2800"/>
              <a:buFont typeface="Montserrat ExtraBold"/>
              <a:buNone/>
              <a:defRPr sz="2800" b="0" i="0" u="none" strike="noStrike" cap="none">
                <a:solidFill>
                  <a:srgbClr val="BA68C8"/>
                </a:solidFill>
                <a:latin typeface="Montserrat ExtraBold"/>
                <a:ea typeface="Montserrat ExtraBold"/>
                <a:cs typeface="Montserrat ExtraBold"/>
                <a:sym typeface="Montserrat ExtraBold"/>
              </a:defRPr>
            </a:lvl9pPr>
          </a:lstStyle>
          <a:p>
            <a:pPr>
              <a:buClr>
                <a:srgbClr val="FFFFFF"/>
              </a:buClr>
              <a:defRPr/>
            </a:pPr>
            <a:r>
              <a:rPr lang="en-CA" sz="1800">
                <a:solidFill>
                  <a:srgbClr val="9E59AA"/>
                </a:solidFill>
              </a:rPr>
              <a:t>Market Research</a:t>
            </a:r>
          </a:p>
        </p:txBody>
      </p:sp>
      <p:sp>
        <p:nvSpPr>
          <p:cNvPr id="2" name="TextBox 1">
            <a:extLst>
              <a:ext uri="{FF2B5EF4-FFF2-40B4-BE49-F238E27FC236}">
                <a16:creationId xmlns:a16="http://schemas.microsoft.com/office/drawing/2014/main" id="{DA14B5E1-45BC-486A-AE6B-C7034F6A210F}"/>
              </a:ext>
            </a:extLst>
          </p:cNvPr>
          <p:cNvSpPr txBox="1"/>
          <p:nvPr/>
        </p:nvSpPr>
        <p:spPr>
          <a:xfrm>
            <a:off x="8071440" y="143540"/>
            <a:ext cx="85592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solidFill>
                  <a:schemeClr val="accent1">
                    <a:lumMod val="25000"/>
                  </a:schemeClr>
                </a:solidFill>
              </a:rPr>
              <a:t>Building Resiliency</a:t>
            </a:r>
          </a:p>
        </p:txBody>
      </p:sp>
    </p:spTree>
    <p:extLst>
      <p:ext uri="{BB962C8B-B14F-4D97-AF65-F5344CB8AC3E}">
        <p14:creationId xmlns:p14="http://schemas.microsoft.com/office/powerpoint/2010/main" val="957140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5"/>
        <p:cNvGrpSpPr/>
        <p:nvPr/>
      </p:nvGrpSpPr>
      <p:grpSpPr>
        <a:xfrm>
          <a:off x="0" y="0"/>
          <a:ext cx="0" cy="0"/>
          <a:chOff x="0" y="0"/>
          <a:chExt cx="0" cy="0"/>
        </a:xfrm>
      </p:grpSpPr>
      <p:sp>
        <p:nvSpPr>
          <p:cNvPr id="676" name="Google Shape;676;p67"/>
          <p:cNvSpPr txBox="1">
            <a:spLocks noGrp="1"/>
          </p:cNvSpPr>
          <p:nvPr>
            <p:ph type="title"/>
          </p:nvPr>
        </p:nvSpPr>
        <p:spPr>
          <a:xfrm>
            <a:off x="714675" y="1030550"/>
            <a:ext cx="3858900" cy="10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Highlights</a:t>
            </a:r>
            <a:endParaRPr sz="4800"/>
          </a:p>
        </p:txBody>
      </p:sp>
      <p:sp>
        <p:nvSpPr>
          <p:cNvPr id="677" name="Google Shape;677;p67"/>
          <p:cNvSpPr txBox="1">
            <a:spLocks noGrp="1"/>
          </p:cNvSpPr>
          <p:nvPr>
            <p:ph type="subTitle" idx="1"/>
          </p:nvPr>
        </p:nvSpPr>
        <p:spPr>
          <a:xfrm>
            <a:off x="714675" y="2445774"/>
            <a:ext cx="4847966" cy="2126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1"/>
              </a:buClr>
              <a:buSzPts val="1100"/>
              <a:buNone/>
            </a:pPr>
            <a:r>
              <a:rPr lang="en">
                <a:solidFill>
                  <a:srgbClr val="6E7191"/>
                </a:solidFill>
              </a:rPr>
              <a:t>Parachute is special because of...</a:t>
            </a:r>
          </a:p>
          <a:p>
            <a:pPr marL="139700" lvl="0" indent="0" algn="l" rtl="0">
              <a:lnSpc>
                <a:spcPct val="100000"/>
              </a:lnSpc>
              <a:spcAft>
                <a:spcPts val="1200"/>
              </a:spcAft>
              <a:buSzPts val="1400"/>
              <a:buNone/>
            </a:pPr>
            <a:r>
              <a:rPr lang="en-US" b="1">
                <a:solidFill>
                  <a:srgbClr val="6E7191"/>
                </a:solidFill>
              </a:rPr>
              <a:t>Convenient</a:t>
            </a:r>
            <a:r>
              <a:rPr lang="en-US">
                <a:solidFill>
                  <a:srgbClr val="6E7191"/>
                </a:solidFill>
              </a:rPr>
              <a:t> and </a:t>
            </a:r>
            <a:r>
              <a:rPr lang="en-US" b="1">
                <a:solidFill>
                  <a:srgbClr val="6E7191"/>
                </a:solidFill>
              </a:rPr>
              <a:t>accessible</a:t>
            </a:r>
          </a:p>
          <a:p>
            <a:pPr marL="139700" lvl="0" indent="0" algn="l" rtl="0">
              <a:lnSpc>
                <a:spcPct val="100000"/>
              </a:lnSpc>
              <a:spcAft>
                <a:spcPts val="1200"/>
              </a:spcAft>
              <a:buSzPts val="1400"/>
              <a:buNone/>
            </a:pPr>
            <a:r>
              <a:rPr lang="en-US" b="1">
                <a:solidFill>
                  <a:srgbClr val="6E7191"/>
                </a:solidFill>
              </a:rPr>
              <a:t>On-demand connection</a:t>
            </a:r>
          </a:p>
          <a:p>
            <a:pPr marL="139700" lvl="0" indent="0" algn="l" rtl="0">
              <a:lnSpc>
                <a:spcPct val="100000"/>
              </a:lnSpc>
              <a:spcAft>
                <a:spcPts val="1200"/>
              </a:spcAft>
              <a:buSzPts val="1400"/>
              <a:buNone/>
            </a:pPr>
            <a:r>
              <a:rPr lang="en-US">
                <a:solidFill>
                  <a:srgbClr val="6E7191"/>
                </a:solidFill>
              </a:rPr>
              <a:t>Responsive content </a:t>
            </a:r>
            <a:r>
              <a:rPr lang="en-US" b="1">
                <a:solidFill>
                  <a:srgbClr val="6E7191"/>
                </a:solidFill>
              </a:rPr>
              <a:t>requiring minimal work</a:t>
            </a:r>
          </a:p>
          <a:p>
            <a:pPr marL="139700" lvl="0" indent="0" algn="l" rtl="0">
              <a:lnSpc>
                <a:spcPct val="100000"/>
              </a:lnSpc>
              <a:spcAft>
                <a:spcPts val="1200"/>
              </a:spcAft>
              <a:buSzPts val="1400"/>
              <a:buNone/>
            </a:pPr>
            <a:r>
              <a:rPr lang="en-US" b="1">
                <a:solidFill>
                  <a:srgbClr val="6E7191"/>
                </a:solidFill>
              </a:rPr>
              <a:t>Gamification</a:t>
            </a:r>
            <a:r>
              <a:rPr lang="en-US">
                <a:solidFill>
                  <a:srgbClr val="6E7191"/>
                </a:solidFill>
              </a:rPr>
              <a:t> and </a:t>
            </a:r>
            <a:r>
              <a:rPr lang="en-US" b="1">
                <a:solidFill>
                  <a:srgbClr val="6E7191"/>
                </a:solidFill>
              </a:rPr>
              <a:t>incentives</a:t>
            </a:r>
          </a:p>
          <a:p>
            <a:pPr marL="457200" lvl="0" indent="-317500" algn="l" rtl="0">
              <a:lnSpc>
                <a:spcPct val="100000"/>
              </a:lnSpc>
              <a:spcAft>
                <a:spcPts val="0"/>
              </a:spcAft>
              <a:buSzPts val="1400"/>
              <a:buFont typeface="Montserrat"/>
              <a:buChar char="●"/>
            </a:pPr>
            <a:endParaRPr/>
          </a:p>
        </p:txBody>
      </p:sp>
      <p:sp>
        <p:nvSpPr>
          <p:cNvPr id="678" name="Google Shape;678;p67"/>
          <p:cNvSpPr/>
          <p:nvPr/>
        </p:nvSpPr>
        <p:spPr>
          <a:xfrm>
            <a:off x="835025" y="2216847"/>
            <a:ext cx="1820400" cy="36600"/>
          </a:xfrm>
          <a:prstGeom prst="rect">
            <a:avLst/>
          </a:prstGeom>
          <a:solidFill>
            <a:schemeClr val="dk2"/>
          </a:solidFill>
          <a:ln>
            <a:noFill/>
          </a:ln>
        </p:spPr>
        <p:txBody>
          <a:bodyPr spcFirstLastPara="1" wrap="square" lIns="91425" tIns="91425" rIns="91425" bIns="91425" anchor="ctr" anchorCtr="0">
            <a:noAutofit/>
          </a:bodyPr>
          <a:lstStyle/>
          <a:p>
            <a:endParaRPr>
              <a:solidFill>
                <a:srgbClr val="FFFFFF"/>
              </a:solidFill>
            </a:endParaRPr>
          </a:p>
        </p:txBody>
      </p:sp>
      <p:sp>
        <p:nvSpPr>
          <p:cNvPr id="679" name="Google Shape;679;p67"/>
          <p:cNvSpPr/>
          <p:nvPr/>
        </p:nvSpPr>
        <p:spPr>
          <a:xfrm>
            <a:off x="4533200" y="555446"/>
            <a:ext cx="4032600" cy="4032600"/>
          </a:xfrm>
          <a:prstGeom prst="ellipse">
            <a:avLst/>
          </a:prstGeom>
          <a:solidFill>
            <a:srgbClr val="FFFFFF"/>
          </a:solidFill>
          <a:ln>
            <a:noFill/>
          </a:ln>
        </p:spPr>
        <p:txBody>
          <a:bodyPr spcFirstLastPara="1" wrap="square" lIns="91425" tIns="91425" rIns="91425" bIns="91425" anchor="ctr" anchorCtr="0">
            <a:noAutofit/>
          </a:bodyPr>
          <a:lstStyle/>
          <a:p>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42" y="555446"/>
            <a:ext cx="2829458" cy="2829458"/>
          </a:xfrm>
          <a:prstGeom prst="rect">
            <a:avLst/>
          </a:prstGeom>
        </p:spPr>
      </p:pic>
      <p:sp>
        <p:nvSpPr>
          <p:cNvPr id="8" name="TextBox 7"/>
          <p:cNvSpPr txBox="1"/>
          <p:nvPr/>
        </p:nvSpPr>
        <p:spPr>
          <a:xfrm>
            <a:off x="5949683" y="3154071"/>
            <a:ext cx="2055375" cy="461665"/>
          </a:xfrm>
          <a:prstGeom prst="rect">
            <a:avLst/>
          </a:prstGeom>
          <a:noFill/>
        </p:spPr>
        <p:txBody>
          <a:bodyPr wrap="square" rtlCol="0">
            <a:spAutoFit/>
          </a:bodyPr>
          <a:lstStyle/>
          <a:p>
            <a:r>
              <a:rPr lang="en-US" sz="2400" spc="300">
                <a:solidFill>
                  <a:srgbClr val="5F2EEA"/>
                </a:solidFill>
                <a:latin typeface="Calibri" panose="020F0502020204030204" pitchFamily="34" charset="0"/>
                <a:cs typeface="Calibri" panose="020F0502020204030204" pitchFamily="34" charset="0"/>
              </a:rPr>
              <a:t>PARACHUTE</a:t>
            </a:r>
          </a:p>
        </p:txBody>
      </p:sp>
      <p:sp>
        <p:nvSpPr>
          <p:cNvPr id="2" name="TextBox 1">
            <a:extLst>
              <a:ext uri="{FF2B5EF4-FFF2-40B4-BE49-F238E27FC236}">
                <a16:creationId xmlns:a16="http://schemas.microsoft.com/office/drawing/2014/main" id="{2AD6790E-78FB-4E41-8713-FBE886BF693A}"/>
              </a:ext>
            </a:extLst>
          </p:cNvPr>
          <p:cNvSpPr txBox="1"/>
          <p:nvPr/>
        </p:nvSpPr>
        <p:spPr>
          <a:xfrm>
            <a:off x="8058150" y="143540"/>
            <a:ext cx="85592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solidFill>
                  <a:schemeClr val="accent1">
                    <a:lumMod val="25000"/>
                  </a:schemeClr>
                </a:solidFill>
              </a:rPr>
              <a:t>Building Resiliency</a:t>
            </a:r>
          </a:p>
        </p:txBody>
      </p:sp>
    </p:spTree>
    <p:extLst>
      <p:ext uri="{BB962C8B-B14F-4D97-AF65-F5344CB8AC3E}">
        <p14:creationId xmlns:p14="http://schemas.microsoft.com/office/powerpoint/2010/main" val="415392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Startup Slide Deck by Slidesgo">
  <a:themeElements>
    <a:clrScheme name="Simple Light">
      <a:dk1>
        <a:srgbClr val="000000"/>
      </a:dk1>
      <a:lt1>
        <a:srgbClr val="FFFFFF"/>
      </a:lt1>
      <a:dk2>
        <a:srgbClr val="9E59AA"/>
      </a:dk2>
      <a:lt2>
        <a:srgbClr val="37474F"/>
      </a:lt2>
      <a:accent1>
        <a:srgbClr val="E3C3E9"/>
      </a:accent1>
      <a:accent2>
        <a:srgbClr val="212121"/>
      </a:accent2>
      <a:accent3>
        <a:srgbClr val="263238"/>
      </a:accent3>
      <a:accent4>
        <a:srgbClr val="999999"/>
      </a:accent4>
      <a:accent5>
        <a:srgbClr val="595959"/>
      </a:accent5>
      <a:accent6>
        <a:srgbClr val="BA68C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tartup Slide Deck by Slidesgo">
  <a:themeElements>
    <a:clrScheme name="Simple Light">
      <a:dk1>
        <a:srgbClr val="000000"/>
      </a:dk1>
      <a:lt1>
        <a:srgbClr val="FFFFFF"/>
      </a:lt1>
      <a:dk2>
        <a:srgbClr val="9E59AA"/>
      </a:dk2>
      <a:lt2>
        <a:srgbClr val="37474F"/>
      </a:lt2>
      <a:accent1>
        <a:srgbClr val="E3C3E9"/>
      </a:accent1>
      <a:accent2>
        <a:srgbClr val="212121"/>
      </a:accent2>
      <a:accent3>
        <a:srgbClr val="263238"/>
      </a:accent3>
      <a:accent4>
        <a:srgbClr val="999999"/>
      </a:accent4>
      <a:accent5>
        <a:srgbClr val="595959"/>
      </a:accent5>
      <a:accent6>
        <a:srgbClr val="BA68C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9E26D0399CD4B4D88BC89F0DAD28B4A" ma:contentTypeVersion="11" ma:contentTypeDescription="Create a new document." ma:contentTypeScope="" ma:versionID="3daacd11393e1a40f56c61d2d602c2a7">
  <xsd:schema xmlns:xsd="http://www.w3.org/2001/XMLSchema" xmlns:xs="http://www.w3.org/2001/XMLSchema" xmlns:p="http://schemas.microsoft.com/office/2006/metadata/properties" xmlns:ns2="d612b4a2-3949-4239-9cd6-ac0279e7e4a7" targetNamespace="http://schemas.microsoft.com/office/2006/metadata/properties" ma:root="true" ma:fieldsID="5fe3f5613874baa5fd1c31b637b4dc24" ns2:_="">
    <xsd:import namespace="d612b4a2-3949-4239-9cd6-ac0279e7e4a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12b4a2-3949-4239-9cd6-ac0279e7e4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AB29134-D6F5-4844-B741-E94CCA3C219C}">
  <ds:schemaRefs>
    <ds:schemaRef ds:uri="d612b4a2-3949-4239-9cd6-ac0279e7e4a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C7E7530-3BE0-4C99-8BB6-6E9481358FF2}">
  <ds:schemaRefs>
    <ds:schemaRef ds:uri="http://schemas.microsoft.com/sharepoint/v3/contenttype/forms"/>
  </ds:schemaRefs>
</ds:datastoreItem>
</file>

<file path=customXml/itemProps3.xml><?xml version="1.0" encoding="utf-8"?>
<ds:datastoreItem xmlns:ds="http://schemas.openxmlformats.org/officeDocument/2006/customXml" ds:itemID="{1C96C707-B415-42D8-821C-80146C4774F6}">
  <ds:schemaRefs>
    <ds:schemaRef ds:uri="d612b4a2-3949-4239-9cd6-ac0279e7e4a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13</Slides>
  <Notes>13</Notes>
  <HiddenSlides>0</HiddenSlides>
  <ScaleCrop>false</ScaleCrop>
  <HeadingPairs>
    <vt:vector size="4" baseType="variant">
      <vt:variant>
        <vt:lpstr>Theme</vt:lpstr>
      </vt:variant>
      <vt:variant>
        <vt:i4>5</vt:i4>
      </vt:variant>
      <vt:variant>
        <vt:lpstr>Slide Titles</vt:lpstr>
      </vt:variant>
      <vt:variant>
        <vt:i4>13</vt:i4>
      </vt:variant>
    </vt:vector>
  </HeadingPairs>
  <TitlesOfParts>
    <vt:vector size="18" baseType="lpstr">
      <vt:lpstr>Startup Slide Deck by Slidesgo</vt:lpstr>
      <vt:lpstr>Slidesgo Final Pages</vt:lpstr>
      <vt:lpstr>1_Startup Slide Deck by Slidesgo</vt:lpstr>
      <vt:lpstr>Office Theme</vt:lpstr>
      <vt:lpstr>1_Office Theme</vt:lpstr>
      <vt:lpstr>PowerPoint Presentation</vt:lpstr>
      <vt:lpstr>$1.4 to $2.9 billion</vt:lpstr>
      <vt:lpstr>Perception vs. Reality</vt:lpstr>
      <vt:lpstr>Parachute</vt:lpstr>
      <vt:lpstr>PowerPoint Presentation</vt:lpstr>
      <vt:lpstr>PowerPoint Presentation</vt:lpstr>
      <vt:lpstr>Optional Notifications</vt:lpstr>
      <vt:lpstr>PowerPoint Presentation</vt:lpstr>
      <vt:lpstr>Highlights</vt:lpstr>
      <vt:lpstr>PowerPoint Presentation</vt:lpstr>
      <vt:lpstr>We need you.</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Danika Meyer</dc:creator>
  <cp:revision>1</cp:revision>
  <dcterms:modified xsi:type="dcterms:W3CDTF">2021-11-07T16:02:25Z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0x01010069E26D0399CD4B4D88BC89F0DAD28B4A</vt:lpwstr>
  </property>
</Properties>
</file>